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7" r:id="rId4"/>
    <p:sldId id="268" r:id="rId5"/>
    <p:sldId id="269" r:id="rId6"/>
    <p:sldId id="270" r:id="rId7"/>
    <p:sldId id="271" r:id="rId8"/>
    <p:sldId id="272" r:id="rId9"/>
    <p:sldId id="27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5B8A3F-EC20-43C0-B698-D18D9E310F54}" v="207" dt="2021-06-25T03:29:14.9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34" autoAdjust="0"/>
    <p:restoredTop sz="94660"/>
  </p:normalViewPr>
  <p:slideViewPr>
    <p:cSldViewPr snapToGrid="0">
      <p:cViewPr varScale="1">
        <p:scale>
          <a:sx n="47" d="100"/>
          <a:sy n="47" d="100"/>
        </p:scale>
        <p:origin x="43" y="7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joong hyeok" userId="445805fc29bb5efe" providerId="LiveId" clId="{445B8A3F-EC20-43C0-B698-D18D9E310F54}"/>
    <pc:docChg chg="undo custSel addSld delSld modSld">
      <pc:chgData name="kim joong hyeok" userId="445805fc29bb5efe" providerId="LiveId" clId="{445B8A3F-EC20-43C0-B698-D18D9E310F54}" dt="2021-06-25T03:33:07.940" v="2223" actId="47"/>
      <pc:docMkLst>
        <pc:docMk/>
      </pc:docMkLst>
      <pc:sldChg chg="addSp delSp modSp mod setBg">
        <pc:chgData name="kim joong hyeok" userId="445805fc29bb5efe" providerId="LiveId" clId="{445B8A3F-EC20-43C0-B698-D18D9E310F54}" dt="2021-06-23T09:28:45.448" v="1675" actId="20577"/>
        <pc:sldMkLst>
          <pc:docMk/>
          <pc:sldMk cId="3906090699" sldId="257"/>
        </pc:sldMkLst>
        <pc:spChg chg="add mod">
          <ac:chgData name="kim joong hyeok" userId="445805fc29bb5efe" providerId="LiveId" clId="{445B8A3F-EC20-43C0-B698-D18D9E310F54}" dt="2021-06-23T09:28:45.448" v="1675" actId="20577"/>
          <ac:spMkLst>
            <pc:docMk/>
            <pc:sldMk cId="3906090699" sldId="257"/>
            <ac:spMk id="3" creationId="{08375D9C-D404-4C07-92E0-15855B3FA220}"/>
          </ac:spMkLst>
        </pc:spChg>
        <pc:spChg chg="mod">
          <ac:chgData name="kim joong hyeok" userId="445805fc29bb5efe" providerId="LiveId" clId="{445B8A3F-EC20-43C0-B698-D18D9E310F54}" dt="2021-06-22T15:39:56.965" v="257"/>
          <ac:spMkLst>
            <pc:docMk/>
            <pc:sldMk cId="3906090699" sldId="257"/>
            <ac:spMk id="5" creationId="{00000000-0000-0000-0000-000000000000}"/>
          </ac:spMkLst>
        </pc:spChg>
        <pc:spChg chg="add del mod">
          <ac:chgData name="kim joong hyeok" userId="445805fc29bb5efe" providerId="LiveId" clId="{445B8A3F-EC20-43C0-B698-D18D9E310F54}" dt="2021-06-22T15:40:45.979" v="317" actId="478"/>
          <ac:spMkLst>
            <pc:docMk/>
            <pc:sldMk cId="3906090699" sldId="257"/>
            <ac:spMk id="20" creationId="{B0776F68-38E5-4717-92BC-DE29DA7E097E}"/>
          </ac:spMkLst>
        </pc:spChg>
        <pc:spChg chg="add del mod">
          <ac:chgData name="kim joong hyeok" userId="445805fc29bb5efe" providerId="LiveId" clId="{445B8A3F-EC20-43C0-B698-D18D9E310F54}" dt="2021-06-22T15:40:31.905" v="314"/>
          <ac:spMkLst>
            <pc:docMk/>
            <pc:sldMk cId="3906090699" sldId="257"/>
            <ac:spMk id="21" creationId="{F8ABC7F8-4C18-4959-95EB-CE7D5F162C0E}"/>
          </ac:spMkLst>
        </pc:spChg>
        <pc:grpChg chg="del">
          <ac:chgData name="kim joong hyeok" userId="445805fc29bb5efe" providerId="LiveId" clId="{445B8A3F-EC20-43C0-B698-D18D9E310F54}" dt="2021-06-22T15:33:13.844" v="225" actId="478"/>
          <ac:grpSpMkLst>
            <pc:docMk/>
            <pc:sldMk cId="3906090699" sldId="257"/>
            <ac:grpSpMk id="46" creationId="{00000000-0000-0000-0000-000000000000}"/>
          </ac:grpSpMkLst>
        </pc:grpChg>
      </pc:sldChg>
      <pc:sldChg chg="addSp delSp modSp mod setBg">
        <pc:chgData name="kim joong hyeok" userId="445805fc29bb5efe" providerId="LiveId" clId="{445B8A3F-EC20-43C0-B698-D18D9E310F54}" dt="2021-06-24T13:25:58.231" v="1914"/>
        <pc:sldMkLst>
          <pc:docMk/>
          <pc:sldMk cId="1247900878" sldId="258"/>
        </pc:sldMkLst>
        <pc:spChg chg="add del mod">
          <ac:chgData name="kim joong hyeok" userId="445805fc29bb5efe" providerId="LiveId" clId="{445B8A3F-EC20-43C0-B698-D18D9E310F54}" dt="2021-06-22T16:15:37.829" v="665" actId="1076"/>
          <ac:spMkLst>
            <pc:docMk/>
            <pc:sldMk cId="1247900878" sldId="258"/>
            <ac:spMk id="5" creationId="{00000000-0000-0000-0000-000000000000}"/>
          </ac:spMkLst>
        </pc:spChg>
        <pc:spChg chg="add mod">
          <ac:chgData name="kim joong hyeok" userId="445805fc29bb5efe" providerId="LiveId" clId="{445B8A3F-EC20-43C0-B698-D18D9E310F54}" dt="2021-06-24T13:25:58.231" v="1914"/>
          <ac:spMkLst>
            <pc:docMk/>
            <pc:sldMk cId="1247900878" sldId="258"/>
            <ac:spMk id="36" creationId="{3D69CBA5-F659-4782-9DA8-A0F3ADEC3C46}"/>
          </ac:spMkLst>
        </pc:spChg>
        <pc:spChg chg="add mod">
          <ac:chgData name="kim joong hyeok" userId="445805fc29bb5efe" providerId="LiveId" clId="{445B8A3F-EC20-43C0-B698-D18D9E310F54}" dt="2021-06-22T16:19:55.727" v="684" actId="207"/>
          <ac:spMkLst>
            <pc:docMk/>
            <pc:sldMk cId="1247900878" sldId="258"/>
            <ac:spMk id="42" creationId="{E18C23BF-1CE5-405E-A78C-598C24025509}"/>
          </ac:spMkLst>
        </pc:spChg>
        <pc:spChg chg="mod">
          <ac:chgData name="kim joong hyeok" userId="445805fc29bb5efe" providerId="LiveId" clId="{445B8A3F-EC20-43C0-B698-D18D9E310F54}" dt="2021-06-22T15:20:04.089" v="102"/>
          <ac:spMkLst>
            <pc:docMk/>
            <pc:sldMk cId="1247900878" sldId="258"/>
            <ac:spMk id="44" creationId="{95DDEB06-2A26-4646-8E52-F0B811F0BA8F}"/>
          </ac:spMkLst>
        </pc:spChg>
        <pc:spChg chg="del">
          <ac:chgData name="kim joong hyeok" userId="445805fc29bb5efe" providerId="LiveId" clId="{445B8A3F-EC20-43C0-B698-D18D9E310F54}" dt="2021-06-22T15:19:27.388" v="94" actId="478"/>
          <ac:spMkLst>
            <pc:docMk/>
            <pc:sldMk cId="1247900878" sldId="258"/>
            <ac:spMk id="47" creationId="{00000000-0000-0000-0000-000000000000}"/>
          </ac:spMkLst>
        </pc:spChg>
        <pc:spChg chg="mod">
          <ac:chgData name="kim joong hyeok" userId="445805fc29bb5efe" providerId="LiveId" clId="{445B8A3F-EC20-43C0-B698-D18D9E310F54}" dt="2021-06-22T15:20:04.089" v="102"/>
          <ac:spMkLst>
            <pc:docMk/>
            <pc:sldMk cId="1247900878" sldId="258"/>
            <ac:spMk id="48" creationId="{40C23092-F91A-48FF-965B-855DF299F88F}"/>
          </ac:spMkLst>
        </pc:spChg>
        <pc:spChg chg="del">
          <ac:chgData name="kim joong hyeok" userId="445805fc29bb5efe" providerId="LiveId" clId="{445B8A3F-EC20-43C0-B698-D18D9E310F54}" dt="2021-06-22T15:19:42.138" v="95" actId="478"/>
          <ac:spMkLst>
            <pc:docMk/>
            <pc:sldMk cId="1247900878" sldId="258"/>
            <ac:spMk id="49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42.138" v="95" actId="478"/>
          <ac:spMkLst>
            <pc:docMk/>
            <pc:sldMk cId="1247900878" sldId="258"/>
            <ac:spMk id="50" creationId="{00000000-0000-0000-0000-000000000000}"/>
          </ac:spMkLst>
        </pc:spChg>
        <pc:spChg chg="add del">
          <ac:chgData name="kim joong hyeok" userId="445805fc29bb5efe" providerId="LiveId" clId="{445B8A3F-EC20-43C0-B698-D18D9E310F54}" dt="2021-06-22T15:19:23.857" v="93" actId="478"/>
          <ac:spMkLst>
            <pc:docMk/>
            <pc:sldMk cId="1247900878" sldId="258"/>
            <ac:spMk id="51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42.138" v="95" actId="478"/>
          <ac:spMkLst>
            <pc:docMk/>
            <pc:sldMk cId="1247900878" sldId="258"/>
            <ac:spMk id="52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55.686" v="100" actId="478"/>
          <ac:spMkLst>
            <pc:docMk/>
            <pc:sldMk cId="1247900878" sldId="258"/>
            <ac:spMk id="54" creationId="{00000000-0000-0000-0000-000000000000}"/>
          </ac:spMkLst>
        </pc:spChg>
        <pc:spChg chg="mod">
          <ac:chgData name="kim joong hyeok" userId="445805fc29bb5efe" providerId="LiveId" clId="{445B8A3F-EC20-43C0-B698-D18D9E310F54}" dt="2021-06-22T16:19:36.375" v="682" actId="207"/>
          <ac:spMkLst>
            <pc:docMk/>
            <pc:sldMk cId="1247900878" sldId="258"/>
            <ac:spMk id="55" creationId="{1A15F7E6-3769-47FA-919D-744ED420AB70}"/>
          </ac:spMkLst>
        </pc:spChg>
        <pc:spChg chg="mod">
          <ac:chgData name="kim joong hyeok" userId="445805fc29bb5efe" providerId="LiveId" clId="{445B8A3F-EC20-43C0-B698-D18D9E310F54}" dt="2021-06-22T16:19:36.375" v="682" actId="207"/>
          <ac:spMkLst>
            <pc:docMk/>
            <pc:sldMk cId="1247900878" sldId="258"/>
            <ac:spMk id="56" creationId="{556B8470-21B6-4E76-B01D-8299FD5BF4A5}"/>
          </ac:spMkLst>
        </pc:spChg>
        <pc:spChg chg="add mod">
          <ac:chgData name="kim joong hyeok" userId="445805fc29bb5efe" providerId="LiveId" clId="{445B8A3F-EC20-43C0-B698-D18D9E310F54}" dt="2021-06-22T16:19:55.727" v="684" actId="207"/>
          <ac:spMkLst>
            <pc:docMk/>
            <pc:sldMk cId="1247900878" sldId="258"/>
            <ac:spMk id="57" creationId="{C13B918E-256B-435D-8F27-1ECF53AE1940}"/>
          </ac:spMkLst>
        </pc:spChg>
        <pc:spChg chg="add mod">
          <ac:chgData name="kim joong hyeok" userId="445805fc29bb5efe" providerId="LiveId" clId="{445B8A3F-EC20-43C0-B698-D18D9E310F54}" dt="2021-06-22T16:19:55.727" v="684" actId="207"/>
          <ac:spMkLst>
            <pc:docMk/>
            <pc:sldMk cId="1247900878" sldId="258"/>
            <ac:spMk id="58" creationId="{019EB30C-D1BD-4F75-9F03-ED47EED4F97F}"/>
          </ac:spMkLst>
        </pc:spChg>
        <pc:spChg chg="mod">
          <ac:chgData name="kim joong hyeok" userId="445805fc29bb5efe" providerId="LiveId" clId="{445B8A3F-EC20-43C0-B698-D18D9E310F54}" dt="2021-06-22T15:20:04.089" v="102"/>
          <ac:spMkLst>
            <pc:docMk/>
            <pc:sldMk cId="1247900878" sldId="258"/>
            <ac:spMk id="60" creationId="{40F30F23-7DCA-4484-8FC6-955976F5BF4D}"/>
          </ac:spMkLst>
        </pc:spChg>
        <pc:spChg chg="mod">
          <ac:chgData name="kim joong hyeok" userId="445805fc29bb5efe" providerId="LiveId" clId="{445B8A3F-EC20-43C0-B698-D18D9E310F54}" dt="2021-06-23T09:29:34.497" v="1684" actId="207"/>
          <ac:spMkLst>
            <pc:docMk/>
            <pc:sldMk cId="1247900878" sldId="258"/>
            <ac:spMk id="61" creationId="{FA935B2B-4302-4B16-926C-F52E9E0CCB2C}"/>
          </ac:spMkLst>
        </pc:spChg>
        <pc:spChg chg="mod">
          <ac:chgData name="kim joong hyeok" userId="445805fc29bb5efe" providerId="LiveId" clId="{445B8A3F-EC20-43C0-B698-D18D9E310F54}" dt="2021-06-22T16:19:36.375" v="682" actId="207"/>
          <ac:spMkLst>
            <pc:docMk/>
            <pc:sldMk cId="1247900878" sldId="258"/>
            <ac:spMk id="63" creationId="{3935BE00-DF71-45E7-951F-394C78179AFB}"/>
          </ac:spMkLst>
        </pc:spChg>
        <pc:spChg chg="mod">
          <ac:chgData name="kim joong hyeok" userId="445805fc29bb5efe" providerId="LiveId" clId="{445B8A3F-EC20-43C0-B698-D18D9E310F54}" dt="2021-06-23T09:31:53.939" v="1769"/>
          <ac:spMkLst>
            <pc:docMk/>
            <pc:sldMk cId="1247900878" sldId="258"/>
            <ac:spMk id="64" creationId="{2031E579-D03E-43CF-8B52-A28CEBF577B6}"/>
          </ac:spMkLst>
        </pc:spChg>
        <pc:spChg chg="add mod">
          <ac:chgData name="kim joong hyeok" userId="445805fc29bb5efe" providerId="LiveId" clId="{445B8A3F-EC20-43C0-B698-D18D9E310F54}" dt="2021-06-22T16:19:44.695" v="683" actId="207"/>
          <ac:spMkLst>
            <pc:docMk/>
            <pc:sldMk cId="1247900878" sldId="258"/>
            <ac:spMk id="65" creationId="{DEE07A9A-AA31-4AF3-850C-825F5125EFFC}"/>
          </ac:spMkLst>
        </pc:spChg>
        <pc:spChg chg="add mod">
          <ac:chgData name="kim joong hyeok" userId="445805fc29bb5efe" providerId="LiveId" clId="{445B8A3F-EC20-43C0-B698-D18D9E310F54}" dt="2021-06-22T16:19:44.695" v="683" actId="207"/>
          <ac:spMkLst>
            <pc:docMk/>
            <pc:sldMk cId="1247900878" sldId="258"/>
            <ac:spMk id="66" creationId="{DF07C202-39D9-45F6-B90E-7759B385BD85}"/>
          </ac:spMkLst>
        </pc:spChg>
        <pc:spChg chg="mod">
          <ac:chgData name="kim joong hyeok" userId="445805fc29bb5efe" providerId="LiveId" clId="{445B8A3F-EC20-43C0-B698-D18D9E310F54}" dt="2021-06-22T15:20:04.089" v="102"/>
          <ac:spMkLst>
            <pc:docMk/>
            <pc:sldMk cId="1247900878" sldId="258"/>
            <ac:spMk id="68" creationId="{A850D742-12B5-4934-AC45-08A71D750924}"/>
          </ac:spMkLst>
        </pc:spChg>
        <pc:spChg chg="mod">
          <ac:chgData name="kim joong hyeok" userId="445805fc29bb5efe" providerId="LiveId" clId="{445B8A3F-EC20-43C0-B698-D18D9E310F54}" dt="2021-06-23T09:41:06.262" v="1804" actId="20577"/>
          <ac:spMkLst>
            <pc:docMk/>
            <pc:sldMk cId="1247900878" sldId="258"/>
            <ac:spMk id="69" creationId="{EFF7D354-F491-4CE4-8022-B917DDDB38A8}"/>
          </ac:spMkLst>
        </pc:spChg>
        <pc:spChg chg="add mod">
          <ac:chgData name="kim joong hyeok" userId="445805fc29bb5efe" providerId="LiveId" clId="{445B8A3F-EC20-43C0-B698-D18D9E310F54}" dt="2021-06-22T15:20:04.089" v="102"/>
          <ac:spMkLst>
            <pc:docMk/>
            <pc:sldMk cId="1247900878" sldId="258"/>
            <ac:spMk id="70" creationId="{C6A668C1-2F34-4102-B9F0-5E9ED75A2837}"/>
          </ac:spMkLst>
        </pc:spChg>
        <pc:spChg chg="add mod">
          <ac:chgData name="kim joong hyeok" userId="445805fc29bb5efe" providerId="LiveId" clId="{445B8A3F-EC20-43C0-B698-D18D9E310F54}" dt="2021-06-22T15:20:04.089" v="102"/>
          <ac:spMkLst>
            <pc:docMk/>
            <pc:sldMk cId="1247900878" sldId="258"/>
            <ac:spMk id="71" creationId="{FB1E2A2F-2360-4FD7-B21B-A10A14912F4E}"/>
          </ac:spMkLst>
        </pc:spChg>
        <pc:spChg chg="add mod">
          <ac:chgData name="kim joong hyeok" userId="445805fc29bb5efe" providerId="LiveId" clId="{445B8A3F-EC20-43C0-B698-D18D9E310F54}" dt="2021-06-22T15:32:46.756" v="223" actId="207"/>
          <ac:spMkLst>
            <pc:docMk/>
            <pc:sldMk cId="1247900878" sldId="258"/>
            <ac:spMk id="72" creationId="{1A650B38-570B-489C-AC50-2822BA825C57}"/>
          </ac:spMkLst>
        </pc:spChg>
        <pc:spChg chg="del">
          <ac:chgData name="kim joong hyeok" userId="445805fc29bb5efe" providerId="LiveId" clId="{445B8A3F-EC20-43C0-B698-D18D9E310F54}" dt="2021-06-22T15:19:27.388" v="94" actId="478"/>
          <ac:spMkLst>
            <pc:docMk/>
            <pc:sldMk cId="1247900878" sldId="258"/>
            <ac:spMk id="73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53.653" v="99" actId="478"/>
          <ac:spMkLst>
            <pc:docMk/>
            <pc:sldMk cId="1247900878" sldId="258"/>
            <ac:spMk id="74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42.138" v="95" actId="478"/>
          <ac:spMkLst>
            <pc:docMk/>
            <pc:sldMk cId="1247900878" sldId="258"/>
            <ac:spMk id="75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42.138" v="95" actId="478"/>
          <ac:spMkLst>
            <pc:docMk/>
            <pc:sldMk cId="1247900878" sldId="258"/>
            <ac:spMk id="76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42.138" v="95" actId="478"/>
          <ac:spMkLst>
            <pc:docMk/>
            <pc:sldMk cId="1247900878" sldId="258"/>
            <ac:spMk id="77" creationId="{00000000-0000-0000-0000-000000000000}"/>
          </ac:spMkLst>
        </pc:spChg>
        <pc:spChg chg="add del">
          <ac:chgData name="kim joong hyeok" userId="445805fc29bb5efe" providerId="LiveId" clId="{445B8A3F-EC20-43C0-B698-D18D9E310F54}" dt="2021-06-22T15:19:23.857" v="93" actId="478"/>
          <ac:spMkLst>
            <pc:docMk/>
            <pc:sldMk cId="1247900878" sldId="258"/>
            <ac:spMk id="78" creationId="{00000000-0000-0000-0000-000000000000}"/>
          </ac:spMkLst>
        </pc:spChg>
        <pc:spChg chg="add del">
          <ac:chgData name="kim joong hyeok" userId="445805fc29bb5efe" providerId="LiveId" clId="{445B8A3F-EC20-43C0-B698-D18D9E310F54}" dt="2021-06-22T15:19:27.388" v="94" actId="478"/>
          <ac:spMkLst>
            <pc:docMk/>
            <pc:sldMk cId="1247900878" sldId="258"/>
            <ac:spMk id="79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48.178" v="96" actId="478"/>
          <ac:spMkLst>
            <pc:docMk/>
            <pc:sldMk cId="1247900878" sldId="258"/>
            <ac:spMk id="80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42.138" v="95" actId="478"/>
          <ac:spMkLst>
            <pc:docMk/>
            <pc:sldMk cId="1247900878" sldId="258"/>
            <ac:spMk id="81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58.385" v="101" actId="478"/>
          <ac:spMkLst>
            <pc:docMk/>
            <pc:sldMk cId="1247900878" sldId="258"/>
            <ac:spMk id="82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19:42.138" v="95" actId="478"/>
          <ac:spMkLst>
            <pc:docMk/>
            <pc:sldMk cId="1247900878" sldId="258"/>
            <ac:spMk id="83" creationId="{00000000-0000-0000-0000-000000000000}"/>
          </ac:spMkLst>
        </pc:spChg>
        <pc:spChg chg="add del">
          <ac:chgData name="kim joong hyeok" userId="445805fc29bb5efe" providerId="LiveId" clId="{445B8A3F-EC20-43C0-B698-D18D9E310F54}" dt="2021-06-22T15:19:23.857" v="93" actId="478"/>
          <ac:spMkLst>
            <pc:docMk/>
            <pc:sldMk cId="1247900878" sldId="258"/>
            <ac:spMk id="84" creationId="{00000000-0000-0000-0000-000000000000}"/>
          </ac:spMkLst>
        </pc:spChg>
        <pc:spChg chg="add del mod">
          <ac:chgData name="kim joong hyeok" userId="445805fc29bb5efe" providerId="LiveId" clId="{445B8A3F-EC20-43C0-B698-D18D9E310F54}" dt="2021-06-22T16:15:23.785" v="658" actId="478"/>
          <ac:spMkLst>
            <pc:docMk/>
            <pc:sldMk cId="1247900878" sldId="258"/>
            <ac:spMk id="89" creationId="{78ED08AE-F6E2-4DDA-AEEB-BDF354E37C34}"/>
          </ac:spMkLst>
        </pc:spChg>
        <pc:spChg chg="del mod">
          <ac:chgData name="kim joong hyeok" userId="445805fc29bb5efe" providerId="LiveId" clId="{445B8A3F-EC20-43C0-B698-D18D9E310F54}" dt="2021-06-22T16:15:26.164" v="659" actId="478"/>
          <ac:spMkLst>
            <pc:docMk/>
            <pc:sldMk cId="1247900878" sldId="258"/>
            <ac:spMk id="90" creationId="{014279B1-CDAA-4308-AB74-2FDF51B42452}"/>
          </ac:spMkLst>
        </pc:spChg>
        <pc:spChg chg="mod">
          <ac:chgData name="kim joong hyeok" userId="445805fc29bb5efe" providerId="LiveId" clId="{445B8A3F-EC20-43C0-B698-D18D9E310F54}" dt="2021-06-22T16:16:06.520" v="672" actId="478"/>
          <ac:spMkLst>
            <pc:docMk/>
            <pc:sldMk cId="1247900878" sldId="258"/>
            <ac:spMk id="91" creationId="{E47796B5-F1F7-4078-812C-DC6ED8B55FF1}"/>
          </ac:spMkLst>
        </pc:spChg>
        <pc:spChg chg="del mod">
          <ac:chgData name="kim joong hyeok" userId="445805fc29bb5efe" providerId="LiveId" clId="{445B8A3F-EC20-43C0-B698-D18D9E310F54}" dt="2021-06-22T16:15:58.027" v="668" actId="478"/>
          <ac:spMkLst>
            <pc:docMk/>
            <pc:sldMk cId="1247900878" sldId="258"/>
            <ac:spMk id="92" creationId="{645218BC-1968-4DEF-B661-9D4338119D8E}"/>
          </ac:spMkLst>
        </pc:spChg>
        <pc:spChg chg="del mod">
          <ac:chgData name="kim joong hyeok" userId="445805fc29bb5efe" providerId="LiveId" clId="{445B8A3F-EC20-43C0-B698-D18D9E310F54}" dt="2021-06-22T16:15:45.492" v="666" actId="478"/>
          <ac:spMkLst>
            <pc:docMk/>
            <pc:sldMk cId="1247900878" sldId="258"/>
            <ac:spMk id="93" creationId="{5A198291-C0DB-4671-861E-192BA4D08BA1}"/>
          </ac:spMkLst>
        </pc:spChg>
        <pc:spChg chg="del mod">
          <ac:chgData name="kim joong hyeok" userId="445805fc29bb5efe" providerId="LiveId" clId="{445B8A3F-EC20-43C0-B698-D18D9E310F54}" dt="2021-06-22T16:15:29.522" v="660" actId="478"/>
          <ac:spMkLst>
            <pc:docMk/>
            <pc:sldMk cId="1247900878" sldId="258"/>
            <ac:spMk id="95" creationId="{B6AAC89C-FC48-4DD7-A9C5-E1F5E1CE27FA}"/>
          </ac:spMkLst>
        </pc:spChg>
        <pc:spChg chg="del mod">
          <ac:chgData name="kim joong hyeok" userId="445805fc29bb5efe" providerId="LiveId" clId="{445B8A3F-EC20-43C0-B698-D18D9E310F54}" dt="2021-06-22T16:16:06.520" v="672" actId="478"/>
          <ac:spMkLst>
            <pc:docMk/>
            <pc:sldMk cId="1247900878" sldId="258"/>
            <ac:spMk id="96" creationId="{9B93D57A-660A-41BF-BDA9-DBD612ACF119}"/>
          </ac:spMkLst>
        </pc:spChg>
        <pc:spChg chg="mod">
          <ac:chgData name="kim joong hyeok" userId="445805fc29bb5efe" providerId="LiveId" clId="{445B8A3F-EC20-43C0-B698-D18D9E310F54}" dt="2021-06-22T16:16:06.520" v="672" actId="478"/>
          <ac:spMkLst>
            <pc:docMk/>
            <pc:sldMk cId="1247900878" sldId="258"/>
            <ac:spMk id="97" creationId="{FEFFF9DB-D14B-452E-8B9A-8AD77513959E}"/>
          </ac:spMkLst>
        </pc:spChg>
        <pc:spChg chg="mod">
          <ac:chgData name="kim joong hyeok" userId="445805fc29bb5efe" providerId="LiveId" clId="{445B8A3F-EC20-43C0-B698-D18D9E310F54}" dt="2021-06-22T16:16:06.520" v="672" actId="478"/>
          <ac:spMkLst>
            <pc:docMk/>
            <pc:sldMk cId="1247900878" sldId="258"/>
            <ac:spMk id="98" creationId="{74596D93-01B8-4DA9-B2FB-D43DA521E7F2}"/>
          </ac:spMkLst>
        </pc:spChg>
        <pc:spChg chg="mod">
          <ac:chgData name="kim joong hyeok" userId="445805fc29bb5efe" providerId="LiveId" clId="{445B8A3F-EC20-43C0-B698-D18D9E310F54}" dt="2021-06-22T16:16:06.520" v="672" actId="478"/>
          <ac:spMkLst>
            <pc:docMk/>
            <pc:sldMk cId="1247900878" sldId="258"/>
            <ac:spMk id="99" creationId="{0CE324D8-9906-46D7-9051-1107E275B7A2}"/>
          </ac:spMkLst>
        </pc:spChg>
        <pc:spChg chg="mod">
          <ac:chgData name="kim joong hyeok" userId="445805fc29bb5efe" providerId="LiveId" clId="{445B8A3F-EC20-43C0-B698-D18D9E310F54}" dt="2021-06-22T16:16:06.520" v="672" actId="478"/>
          <ac:spMkLst>
            <pc:docMk/>
            <pc:sldMk cId="1247900878" sldId="258"/>
            <ac:spMk id="100" creationId="{A6AF32DE-1B6B-4CB2-83BE-1C9FA8D95A4D}"/>
          </ac:spMkLst>
        </pc:spChg>
        <pc:spChg chg="del mod">
          <ac:chgData name="kim joong hyeok" userId="445805fc29bb5efe" providerId="LiveId" clId="{445B8A3F-EC20-43C0-B698-D18D9E310F54}" dt="2021-06-22T16:15:30.600" v="661" actId="478"/>
          <ac:spMkLst>
            <pc:docMk/>
            <pc:sldMk cId="1247900878" sldId="258"/>
            <ac:spMk id="101" creationId="{6C4A0A4A-7515-4120-90E0-347B040261F3}"/>
          </ac:spMkLst>
        </pc:spChg>
        <pc:spChg chg="add mod">
          <ac:chgData name="kim joong hyeok" userId="445805fc29bb5efe" providerId="LiveId" clId="{445B8A3F-EC20-43C0-B698-D18D9E310F54}" dt="2021-06-22T16:17:19.947" v="678" actId="207"/>
          <ac:spMkLst>
            <pc:docMk/>
            <pc:sldMk cId="1247900878" sldId="258"/>
            <ac:spMk id="102" creationId="{205FA974-27D2-4A87-80D0-E726378B242F}"/>
          </ac:spMkLst>
        </pc:spChg>
        <pc:grpChg chg="add mod">
          <ac:chgData name="kim joong hyeok" userId="445805fc29bb5efe" providerId="LiveId" clId="{445B8A3F-EC20-43C0-B698-D18D9E310F54}" dt="2021-06-22T15:20:04.089" v="102"/>
          <ac:grpSpMkLst>
            <pc:docMk/>
            <pc:sldMk cId="1247900878" sldId="258"/>
            <ac:grpSpMk id="43" creationId="{A4F354E3-B76A-426D-9449-CD11F167D69E}"/>
          </ac:grpSpMkLst>
        </pc:grpChg>
        <pc:grpChg chg="del">
          <ac:chgData name="kim joong hyeok" userId="445805fc29bb5efe" providerId="LiveId" clId="{445B8A3F-EC20-43C0-B698-D18D9E310F54}" dt="2021-06-22T15:33:07.792" v="224" actId="478"/>
          <ac:grpSpMkLst>
            <pc:docMk/>
            <pc:sldMk cId="1247900878" sldId="258"/>
            <ac:grpSpMk id="46" creationId="{00000000-0000-0000-0000-000000000000}"/>
          </ac:grpSpMkLst>
        </pc:grpChg>
        <pc:grpChg chg="add mod">
          <ac:chgData name="kim joong hyeok" userId="445805fc29bb5efe" providerId="LiveId" clId="{445B8A3F-EC20-43C0-B698-D18D9E310F54}" dt="2021-06-22T16:19:36.375" v="682" actId="207"/>
          <ac:grpSpMkLst>
            <pc:docMk/>
            <pc:sldMk cId="1247900878" sldId="258"/>
            <ac:grpSpMk id="53" creationId="{F8D1E400-8704-407C-AAFD-6AA9E2A5F292}"/>
          </ac:grpSpMkLst>
        </pc:grpChg>
        <pc:grpChg chg="add mod">
          <ac:chgData name="kim joong hyeok" userId="445805fc29bb5efe" providerId="LiveId" clId="{445B8A3F-EC20-43C0-B698-D18D9E310F54}" dt="2021-06-22T15:20:04.089" v="102"/>
          <ac:grpSpMkLst>
            <pc:docMk/>
            <pc:sldMk cId="1247900878" sldId="258"/>
            <ac:grpSpMk id="59" creationId="{DC17A8F4-08DD-412A-B96B-BC948FAC51C0}"/>
          </ac:grpSpMkLst>
        </pc:grpChg>
        <pc:grpChg chg="add mod">
          <ac:chgData name="kim joong hyeok" userId="445805fc29bb5efe" providerId="LiveId" clId="{445B8A3F-EC20-43C0-B698-D18D9E310F54}" dt="2021-06-22T16:19:36.375" v="682" actId="207"/>
          <ac:grpSpMkLst>
            <pc:docMk/>
            <pc:sldMk cId="1247900878" sldId="258"/>
            <ac:grpSpMk id="62" creationId="{254D3A24-8F3F-495C-A0A3-24E63EE83512}"/>
          </ac:grpSpMkLst>
        </pc:grpChg>
        <pc:grpChg chg="add mod">
          <ac:chgData name="kim joong hyeok" userId="445805fc29bb5efe" providerId="LiveId" clId="{445B8A3F-EC20-43C0-B698-D18D9E310F54}" dt="2021-06-22T15:20:04.089" v="102"/>
          <ac:grpSpMkLst>
            <pc:docMk/>
            <pc:sldMk cId="1247900878" sldId="258"/>
            <ac:grpSpMk id="67" creationId="{92772A34-0523-4807-932C-CE12FD5D4EBF}"/>
          </ac:grpSpMkLst>
        </pc:grpChg>
        <pc:grpChg chg="add mod">
          <ac:chgData name="kim joong hyeok" userId="445805fc29bb5efe" providerId="LiveId" clId="{445B8A3F-EC20-43C0-B698-D18D9E310F54}" dt="2021-06-22T16:16:06.520" v="672" actId="478"/>
          <ac:grpSpMkLst>
            <pc:docMk/>
            <pc:sldMk cId="1247900878" sldId="258"/>
            <ac:grpSpMk id="86" creationId="{E08828D4-487B-485A-92B3-3832C480FDB1}"/>
          </ac:grpSpMkLst>
        </pc:grpChg>
        <pc:grpChg chg="mod">
          <ac:chgData name="kim joong hyeok" userId="445805fc29bb5efe" providerId="LiveId" clId="{445B8A3F-EC20-43C0-B698-D18D9E310F54}" dt="2021-06-22T16:16:06.520" v="672" actId="478"/>
          <ac:grpSpMkLst>
            <pc:docMk/>
            <pc:sldMk cId="1247900878" sldId="258"/>
            <ac:grpSpMk id="87" creationId="{F003995A-F715-41B3-A710-43BA8B0E659A}"/>
          </ac:grpSpMkLst>
        </pc:grpChg>
        <pc:grpChg chg="del mod">
          <ac:chgData name="kim joong hyeok" userId="445805fc29bb5efe" providerId="LiveId" clId="{445B8A3F-EC20-43C0-B698-D18D9E310F54}" dt="2021-06-22T16:16:06.520" v="672" actId="478"/>
          <ac:grpSpMkLst>
            <pc:docMk/>
            <pc:sldMk cId="1247900878" sldId="258"/>
            <ac:grpSpMk id="88" creationId="{67BE17F8-900E-4AE0-8C25-A176037E67C6}"/>
          </ac:grpSpMkLst>
        </pc:grpChg>
        <pc:cxnChg chg="add mod">
          <ac:chgData name="kim joong hyeok" userId="445805fc29bb5efe" providerId="LiveId" clId="{445B8A3F-EC20-43C0-B698-D18D9E310F54}" dt="2021-06-22T15:20:04.089" v="102"/>
          <ac:cxnSpMkLst>
            <pc:docMk/>
            <pc:sldMk cId="1247900878" sldId="258"/>
            <ac:cxnSpMk id="85" creationId="{27BE7EFE-F427-49E7-A5C0-80642C7C3DCB}"/>
          </ac:cxnSpMkLst>
        </pc:cxnChg>
        <pc:cxnChg chg="mod">
          <ac:chgData name="kim joong hyeok" userId="445805fc29bb5efe" providerId="LiveId" clId="{445B8A3F-EC20-43C0-B698-D18D9E310F54}" dt="2021-06-22T16:16:06.520" v="672" actId="478"/>
          <ac:cxnSpMkLst>
            <pc:docMk/>
            <pc:sldMk cId="1247900878" sldId="258"/>
            <ac:cxnSpMk id="94" creationId="{58EE6753-A914-4B5A-A697-FFE88D0B393C}"/>
          </ac:cxnSpMkLst>
        </pc:cxnChg>
      </pc:sldChg>
      <pc:sldChg chg="del">
        <pc:chgData name="kim joong hyeok" userId="445805fc29bb5efe" providerId="LiveId" clId="{445B8A3F-EC20-43C0-B698-D18D9E310F54}" dt="2021-06-25T03:33:07.940" v="2223" actId="47"/>
        <pc:sldMkLst>
          <pc:docMk/>
          <pc:sldMk cId="1428409385" sldId="259"/>
        </pc:sldMkLst>
      </pc:sldChg>
      <pc:sldChg chg="del">
        <pc:chgData name="kim joong hyeok" userId="445805fc29bb5efe" providerId="LiveId" clId="{445B8A3F-EC20-43C0-B698-D18D9E310F54}" dt="2021-06-25T03:33:06.693" v="2222" actId="47"/>
        <pc:sldMkLst>
          <pc:docMk/>
          <pc:sldMk cId="3889742003" sldId="260"/>
        </pc:sldMkLst>
      </pc:sldChg>
      <pc:sldChg chg="del">
        <pc:chgData name="kim joong hyeok" userId="445805fc29bb5efe" providerId="LiveId" clId="{445B8A3F-EC20-43C0-B698-D18D9E310F54}" dt="2021-06-24T14:21:32.326" v="1998" actId="47"/>
        <pc:sldMkLst>
          <pc:docMk/>
          <pc:sldMk cId="2469723922" sldId="261"/>
        </pc:sldMkLst>
      </pc:sldChg>
      <pc:sldChg chg="modSp del">
        <pc:chgData name="kim joong hyeok" userId="445805fc29bb5efe" providerId="LiveId" clId="{445B8A3F-EC20-43C0-B698-D18D9E310F54}" dt="2021-06-24T14:21:36.029" v="1999" actId="47"/>
        <pc:sldMkLst>
          <pc:docMk/>
          <pc:sldMk cId="1370083050" sldId="262"/>
        </pc:sldMkLst>
        <pc:graphicFrameChg chg="mod">
          <ac:chgData name="kim joong hyeok" userId="445805fc29bb5efe" providerId="LiveId" clId="{445B8A3F-EC20-43C0-B698-D18D9E310F54}" dt="2021-06-22T15:11:29.795" v="3" actId="14100"/>
          <ac:graphicFrameMkLst>
            <pc:docMk/>
            <pc:sldMk cId="1370083050" sldId="262"/>
            <ac:graphicFrameMk id="86" creationId="{00000000-0000-0000-0000-000000000000}"/>
          </ac:graphicFrameMkLst>
        </pc:graphicFrameChg>
      </pc:sldChg>
      <pc:sldChg chg="addSp modSp del mod">
        <pc:chgData name="kim joong hyeok" userId="445805fc29bb5efe" providerId="LiveId" clId="{445B8A3F-EC20-43C0-B698-D18D9E310F54}" dt="2021-06-24T14:21:37.306" v="2000" actId="47"/>
        <pc:sldMkLst>
          <pc:docMk/>
          <pc:sldMk cId="469491508" sldId="263"/>
        </pc:sldMkLst>
        <pc:spChg chg="mod">
          <ac:chgData name="kim joong hyeok" userId="445805fc29bb5efe" providerId="LiveId" clId="{445B8A3F-EC20-43C0-B698-D18D9E310F54}" dt="2021-06-22T15:14:54.502" v="22" actId="20577"/>
          <ac:spMkLst>
            <pc:docMk/>
            <pc:sldMk cId="469491508" sldId="263"/>
            <ac:spMk id="4" creationId="{00000000-0000-0000-0000-000000000000}"/>
          </ac:spMkLst>
        </pc:spChg>
        <pc:spChg chg="add mod">
          <ac:chgData name="kim joong hyeok" userId="445805fc29bb5efe" providerId="LiveId" clId="{445B8A3F-EC20-43C0-B698-D18D9E310F54}" dt="2021-06-22T15:15:46.030" v="35" actId="1076"/>
          <ac:spMkLst>
            <pc:docMk/>
            <pc:sldMk cId="469491508" sldId="263"/>
            <ac:spMk id="6" creationId="{18AE6966-7BC9-464B-B512-7E004A3667AB}"/>
          </ac:spMkLst>
        </pc:spChg>
        <pc:spChg chg="mod">
          <ac:chgData name="kim joong hyeok" userId="445805fc29bb5efe" providerId="LiveId" clId="{445B8A3F-EC20-43C0-B698-D18D9E310F54}" dt="2021-06-22T15:15:25.338" v="28" actId="1076"/>
          <ac:spMkLst>
            <pc:docMk/>
            <pc:sldMk cId="469491508" sldId="263"/>
            <ac:spMk id="7" creationId="{00000000-0000-0000-0000-000000000000}"/>
          </ac:spMkLst>
        </pc:spChg>
        <pc:spChg chg="mod">
          <ac:chgData name="kim joong hyeok" userId="445805fc29bb5efe" providerId="LiveId" clId="{445B8A3F-EC20-43C0-B698-D18D9E310F54}" dt="2021-06-22T15:17:40.450" v="84" actId="255"/>
          <ac:spMkLst>
            <pc:docMk/>
            <pc:sldMk cId="469491508" sldId="263"/>
            <ac:spMk id="8" creationId="{00000000-0000-0000-0000-000000000000}"/>
          </ac:spMkLst>
        </pc:spChg>
        <pc:spChg chg="add mod">
          <ac:chgData name="kim joong hyeok" userId="445805fc29bb5efe" providerId="LiveId" clId="{445B8A3F-EC20-43C0-B698-D18D9E310F54}" dt="2021-06-22T15:15:41.657" v="34" actId="1076"/>
          <ac:spMkLst>
            <pc:docMk/>
            <pc:sldMk cId="469491508" sldId="263"/>
            <ac:spMk id="9" creationId="{4F4E21A9-6B7A-47F7-B56C-3C9D4BA1740E}"/>
          </ac:spMkLst>
        </pc:spChg>
      </pc:sldChg>
      <pc:sldChg chg="del">
        <pc:chgData name="kim joong hyeok" userId="445805fc29bb5efe" providerId="LiveId" clId="{445B8A3F-EC20-43C0-B698-D18D9E310F54}" dt="2021-06-24T14:21:38.572" v="2001" actId="47"/>
        <pc:sldMkLst>
          <pc:docMk/>
          <pc:sldMk cId="3414112438" sldId="264"/>
        </pc:sldMkLst>
      </pc:sldChg>
      <pc:sldChg chg="addSp delSp modSp add del mod setBg">
        <pc:chgData name="kim joong hyeok" userId="445805fc29bb5efe" providerId="LiveId" clId="{445B8A3F-EC20-43C0-B698-D18D9E310F54}" dt="2021-06-24T14:21:21.699" v="1996" actId="47"/>
        <pc:sldMkLst>
          <pc:docMk/>
          <pc:sldMk cId="3443369454" sldId="265"/>
        </pc:sldMkLst>
        <pc:spChg chg="mod">
          <ac:chgData name="kim joong hyeok" userId="445805fc29bb5efe" providerId="LiveId" clId="{445B8A3F-EC20-43C0-B698-D18D9E310F54}" dt="2021-06-23T09:43:31.919" v="1841" actId="1076"/>
          <ac:spMkLst>
            <pc:docMk/>
            <pc:sldMk cId="3443369454" sldId="265"/>
            <ac:spMk id="5" creationId="{00000000-0000-0000-0000-000000000000}"/>
          </ac:spMkLst>
        </pc:spChg>
        <pc:spChg chg="add mod">
          <ac:chgData name="kim joong hyeok" userId="445805fc29bb5efe" providerId="LiveId" clId="{445B8A3F-EC20-43C0-B698-D18D9E310F54}" dt="2021-06-23T09:42:57.528" v="1828" actId="1076"/>
          <ac:spMkLst>
            <pc:docMk/>
            <pc:sldMk cId="3443369454" sldId="265"/>
            <ac:spMk id="21" creationId="{75877742-4389-4A1D-90A4-73EDCE2FCDA3}"/>
          </ac:spMkLst>
        </pc:spChg>
        <pc:spChg chg="add mod">
          <ac:chgData name="kim joong hyeok" userId="445805fc29bb5efe" providerId="LiveId" clId="{445B8A3F-EC20-43C0-B698-D18D9E310F54}" dt="2021-06-23T09:42:54.055" v="1827"/>
          <ac:spMkLst>
            <pc:docMk/>
            <pc:sldMk cId="3443369454" sldId="265"/>
            <ac:spMk id="22" creationId="{B9495110-CA80-4AA6-B786-D5D68A26A437}"/>
          </ac:spMkLst>
        </pc:spChg>
        <pc:spChg chg="mod">
          <ac:chgData name="kim joong hyeok" userId="445805fc29bb5efe" providerId="LiveId" clId="{445B8A3F-EC20-43C0-B698-D18D9E310F54}" dt="2021-06-23T09:43:51.173" v="1908" actId="1038"/>
          <ac:spMkLst>
            <pc:docMk/>
            <pc:sldMk cId="3443369454" sldId="265"/>
            <ac:spMk id="47" creationId="{00000000-0000-0000-0000-000000000000}"/>
          </ac:spMkLst>
        </pc:spChg>
        <pc:spChg chg="mod">
          <ac:chgData name="kim joong hyeok" userId="445805fc29bb5efe" providerId="LiveId" clId="{445B8A3F-EC20-43C0-B698-D18D9E310F54}" dt="2021-06-23T09:43:51.173" v="1908" actId="1038"/>
          <ac:spMkLst>
            <pc:docMk/>
            <pc:sldMk cId="3443369454" sldId="265"/>
            <ac:spMk id="49" creationId="{00000000-0000-0000-0000-000000000000}"/>
          </ac:spMkLst>
        </pc:spChg>
        <pc:spChg chg="mod">
          <ac:chgData name="kim joong hyeok" userId="445805fc29bb5efe" providerId="LiveId" clId="{445B8A3F-EC20-43C0-B698-D18D9E310F54}" dt="2021-06-23T09:43:59.888" v="1910" actId="1076"/>
          <ac:spMkLst>
            <pc:docMk/>
            <pc:sldMk cId="3443369454" sldId="265"/>
            <ac:spMk id="50" creationId="{00000000-0000-0000-0000-000000000000}"/>
          </ac:spMkLst>
        </pc:spChg>
        <pc:spChg chg="mod">
          <ac:chgData name="kim joong hyeok" userId="445805fc29bb5efe" providerId="LiveId" clId="{445B8A3F-EC20-43C0-B698-D18D9E310F54}" dt="2021-06-23T09:43:51.173" v="1908" actId="1038"/>
          <ac:spMkLst>
            <pc:docMk/>
            <pc:sldMk cId="3443369454" sldId="265"/>
            <ac:spMk id="51" creationId="{00000000-0000-0000-0000-000000000000}"/>
          </ac:spMkLst>
        </pc:spChg>
        <pc:spChg chg="mod">
          <ac:chgData name="kim joong hyeok" userId="445805fc29bb5efe" providerId="LiveId" clId="{445B8A3F-EC20-43C0-B698-D18D9E310F54}" dt="2021-06-23T09:43:55.442" v="1909" actId="1076"/>
          <ac:spMkLst>
            <pc:docMk/>
            <pc:sldMk cId="3443369454" sldId="265"/>
            <ac:spMk id="52" creationId="{00000000-0000-0000-0000-000000000000}"/>
          </ac:spMkLst>
        </pc:spChg>
        <pc:spChg chg="mod">
          <ac:chgData name="kim joong hyeok" userId="445805fc29bb5efe" providerId="LiveId" clId="{445B8A3F-EC20-43C0-B698-D18D9E310F54}" dt="2021-06-23T09:44:15.072" v="1911" actId="1076"/>
          <ac:spMkLst>
            <pc:docMk/>
            <pc:sldMk cId="3443369454" sldId="265"/>
            <ac:spMk id="54" creationId="{00000000-0000-0000-0000-000000000000}"/>
          </ac:spMkLst>
        </pc:spChg>
        <pc:grpChg chg="del">
          <ac:chgData name="kim joong hyeok" userId="445805fc29bb5efe" providerId="LiveId" clId="{445B8A3F-EC20-43C0-B698-D18D9E310F54}" dt="2021-06-22T15:41:51.747" v="354" actId="478"/>
          <ac:grpSpMkLst>
            <pc:docMk/>
            <pc:sldMk cId="3443369454" sldId="265"/>
            <ac:grpSpMk id="46" creationId="{00000000-0000-0000-0000-000000000000}"/>
          </ac:grpSpMkLst>
        </pc:grpChg>
      </pc:sldChg>
      <pc:sldChg chg="add del setBg">
        <pc:chgData name="kim joong hyeok" userId="445805fc29bb5efe" providerId="LiveId" clId="{445B8A3F-EC20-43C0-B698-D18D9E310F54}" dt="2021-06-24T14:21:23.520" v="1997" actId="47"/>
        <pc:sldMkLst>
          <pc:docMk/>
          <pc:sldMk cId="1184983057" sldId="266"/>
        </pc:sldMkLst>
      </pc:sldChg>
      <pc:sldChg chg="add del setBg">
        <pc:chgData name="kim joong hyeok" userId="445805fc29bb5efe" providerId="LiveId" clId="{445B8A3F-EC20-43C0-B698-D18D9E310F54}" dt="2021-06-22T15:25:16.869" v="194"/>
        <pc:sldMkLst>
          <pc:docMk/>
          <pc:sldMk cId="2003674907" sldId="266"/>
        </pc:sldMkLst>
      </pc:sldChg>
      <pc:sldChg chg="addSp delSp modSp add mod setBg">
        <pc:chgData name="kim joong hyeok" userId="445805fc29bb5efe" providerId="LiveId" clId="{445B8A3F-EC20-43C0-B698-D18D9E310F54}" dt="2021-06-22T16:19:22.163" v="681" actId="1076"/>
        <pc:sldMkLst>
          <pc:docMk/>
          <pc:sldMk cId="465313052" sldId="267"/>
        </pc:sldMkLst>
        <pc:spChg chg="mod">
          <ac:chgData name="kim joong hyeok" userId="445805fc29bb5efe" providerId="LiveId" clId="{445B8A3F-EC20-43C0-B698-D18D9E310F54}" dt="2021-06-22T15:29:25.487" v="200" actId="1076"/>
          <ac:spMkLst>
            <pc:docMk/>
            <pc:sldMk cId="465313052" sldId="267"/>
            <ac:spMk id="5" creationId="{00000000-0000-0000-0000-000000000000}"/>
          </ac:spMkLst>
        </pc:spChg>
        <pc:spChg chg="mod">
          <ac:chgData name="kim joong hyeok" userId="445805fc29bb5efe" providerId="LiveId" clId="{445B8A3F-EC20-43C0-B698-D18D9E310F54}" dt="2021-06-22T15:33:19.215" v="226" actId="6549"/>
          <ac:spMkLst>
            <pc:docMk/>
            <pc:sldMk cId="465313052" sldId="267"/>
            <ac:spMk id="38" creationId="{00000000-0000-0000-0000-000000000000}"/>
          </ac:spMkLst>
        </pc:spChg>
        <pc:spChg chg="del">
          <ac:chgData name="kim joong hyeok" userId="445805fc29bb5efe" providerId="LiveId" clId="{445B8A3F-EC20-43C0-B698-D18D9E310F54}" dt="2021-06-22T15:31:58.292" v="215" actId="478"/>
          <ac:spMkLst>
            <pc:docMk/>
            <pc:sldMk cId="465313052" sldId="267"/>
            <ac:spMk id="42" creationId="{E18C23BF-1CE5-405E-A78C-598C24025509}"/>
          </ac:spMkLst>
        </pc:spChg>
        <pc:spChg chg="add mod">
          <ac:chgData name="kim joong hyeok" userId="445805fc29bb5efe" providerId="LiveId" clId="{445B8A3F-EC20-43C0-B698-D18D9E310F54}" dt="2021-06-22T16:19:22.163" v="681" actId="1076"/>
          <ac:spMkLst>
            <pc:docMk/>
            <pc:sldMk cId="465313052" sldId="267"/>
            <ac:spMk id="47" creationId="{E961CF69-C367-4DAC-BED3-AE8EEF9C3D77}"/>
          </ac:spMkLst>
        </pc:spChg>
        <pc:spChg chg="add mod">
          <ac:chgData name="kim joong hyeok" userId="445805fc29bb5efe" providerId="LiveId" clId="{445B8A3F-EC20-43C0-B698-D18D9E310F54}" dt="2021-06-22T16:19:15.390" v="680"/>
          <ac:spMkLst>
            <pc:docMk/>
            <pc:sldMk cId="465313052" sldId="267"/>
            <ac:spMk id="51" creationId="{9CA98DA0-5048-4546-98E4-034D3099724C}"/>
          </ac:spMkLst>
        </pc:spChg>
        <pc:spChg chg="del">
          <ac:chgData name="kim joong hyeok" userId="445805fc29bb5efe" providerId="LiveId" clId="{445B8A3F-EC20-43C0-B698-D18D9E310F54}" dt="2021-06-22T15:31:56.790" v="214" actId="478"/>
          <ac:spMkLst>
            <pc:docMk/>
            <pc:sldMk cId="465313052" sldId="267"/>
            <ac:spMk id="57" creationId="{C13B918E-256B-435D-8F27-1ECF53AE1940}"/>
          </ac:spMkLst>
        </pc:spChg>
        <pc:spChg chg="del">
          <ac:chgData name="kim joong hyeok" userId="445805fc29bb5efe" providerId="LiveId" clId="{445B8A3F-EC20-43C0-B698-D18D9E310F54}" dt="2021-06-22T15:31:52.164" v="213" actId="478"/>
          <ac:spMkLst>
            <pc:docMk/>
            <pc:sldMk cId="465313052" sldId="267"/>
            <ac:spMk id="58" creationId="{019EB30C-D1BD-4F75-9F03-ED47EED4F97F}"/>
          </ac:spMkLst>
        </pc:spChg>
        <pc:spChg chg="del">
          <ac:chgData name="kim joong hyeok" userId="445805fc29bb5efe" providerId="LiveId" clId="{445B8A3F-EC20-43C0-B698-D18D9E310F54}" dt="2021-06-22T15:31:50.915" v="212" actId="478"/>
          <ac:spMkLst>
            <pc:docMk/>
            <pc:sldMk cId="465313052" sldId="267"/>
            <ac:spMk id="65" creationId="{DEE07A9A-AA31-4AF3-850C-825F5125EFFC}"/>
          </ac:spMkLst>
        </pc:spChg>
        <pc:spChg chg="del">
          <ac:chgData name="kim joong hyeok" userId="445805fc29bb5efe" providerId="LiveId" clId="{445B8A3F-EC20-43C0-B698-D18D9E310F54}" dt="2021-06-22T15:31:49.248" v="211" actId="478"/>
          <ac:spMkLst>
            <pc:docMk/>
            <pc:sldMk cId="465313052" sldId="267"/>
            <ac:spMk id="66" creationId="{DF07C202-39D9-45F6-B90E-7759B385BD85}"/>
          </ac:spMkLst>
        </pc:spChg>
        <pc:spChg chg="del">
          <ac:chgData name="kim joong hyeok" userId="445805fc29bb5efe" providerId="LiveId" clId="{445B8A3F-EC20-43C0-B698-D18D9E310F54}" dt="2021-06-22T15:32:02.093" v="217" actId="478"/>
          <ac:spMkLst>
            <pc:docMk/>
            <pc:sldMk cId="465313052" sldId="267"/>
            <ac:spMk id="70" creationId="{C6A668C1-2F34-4102-B9F0-5E9ED75A2837}"/>
          </ac:spMkLst>
        </pc:spChg>
        <pc:spChg chg="del">
          <ac:chgData name="kim joong hyeok" userId="445805fc29bb5efe" providerId="LiveId" clId="{445B8A3F-EC20-43C0-B698-D18D9E310F54}" dt="2021-06-22T15:32:07.790" v="218" actId="478"/>
          <ac:spMkLst>
            <pc:docMk/>
            <pc:sldMk cId="465313052" sldId="267"/>
            <ac:spMk id="71" creationId="{FB1E2A2F-2360-4FD7-B21B-A10A14912F4E}"/>
          </ac:spMkLst>
        </pc:spChg>
        <pc:spChg chg="del">
          <ac:chgData name="kim joong hyeok" userId="445805fc29bb5efe" providerId="LiveId" clId="{445B8A3F-EC20-43C0-B698-D18D9E310F54}" dt="2021-06-22T15:31:45.008" v="210" actId="478"/>
          <ac:spMkLst>
            <pc:docMk/>
            <pc:sldMk cId="465313052" sldId="267"/>
            <ac:spMk id="72" creationId="{1A650B38-570B-489C-AC50-2822BA825C57}"/>
          </ac:spMkLst>
        </pc:spChg>
        <pc:grpChg chg="del">
          <ac:chgData name="kim joong hyeok" userId="445805fc29bb5efe" providerId="LiveId" clId="{445B8A3F-EC20-43C0-B698-D18D9E310F54}" dt="2021-06-22T15:31:45.008" v="210" actId="478"/>
          <ac:grpSpMkLst>
            <pc:docMk/>
            <pc:sldMk cId="465313052" sldId="267"/>
            <ac:grpSpMk id="43" creationId="{A4F354E3-B76A-426D-9449-CD11F167D69E}"/>
          </ac:grpSpMkLst>
        </pc:grpChg>
        <pc:grpChg chg="del">
          <ac:chgData name="kim joong hyeok" userId="445805fc29bb5efe" providerId="LiveId" clId="{445B8A3F-EC20-43C0-B698-D18D9E310F54}" dt="2021-06-22T15:33:22.126" v="227" actId="478"/>
          <ac:grpSpMkLst>
            <pc:docMk/>
            <pc:sldMk cId="465313052" sldId="267"/>
            <ac:grpSpMk id="46" creationId="{00000000-0000-0000-0000-000000000000}"/>
          </ac:grpSpMkLst>
        </pc:grpChg>
        <pc:grpChg chg="del">
          <ac:chgData name="kim joong hyeok" userId="445805fc29bb5efe" providerId="LiveId" clId="{445B8A3F-EC20-43C0-B698-D18D9E310F54}" dt="2021-06-22T15:31:45.008" v="210" actId="478"/>
          <ac:grpSpMkLst>
            <pc:docMk/>
            <pc:sldMk cId="465313052" sldId="267"/>
            <ac:grpSpMk id="53" creationId="{F8D1E400-8704-407C-AAFD-6AA9E2A5F292}"/>
          </ac:grpSpMkLst>
        </pc:grpChg>
        <pc:grpChg chg="del">
          <ac:chgData name="kim joong hyeok" userId="445805fc29bb5efe" providerId="LiveId" clId="{445B8A3F-EC20-43C0-B698-D18D9E310F54}" dt="2021-06-22T15:31:45.008" v="210" actId="478"/>
          <ac:grpSpMkLst>
            <pc:docMk/>
            <pc:sldMk cId="465313052" sldId="267"/>
            <ac:grpSpMk id="59" creationId="{DC17A8F4-08DD-412A-B96B-BC948FAC51C0}"/>
          </ac:grpSpMkLst>
        </pc:grpChg>
        <pc:grpChg chg="del">
          <ac:chgData name="kim joong hyeok" userId="445805fc29bb5efe" providerId="LiveId" clId="{445B8A3F-EC20-43C0-B698-D18D9E310F54}" dt="2021-06-22T15:31:45.008" v="210" actId="478"/>
          <ac:grpSpMkLst>
            <pc:docMk/>
            <pc:sldMk cId="465313052" sldId="267"/>
            <ac:grpSpMk id="62" creationId="{254D3A24-8F3F-495C-A0A3-24E63EE83512}"/>
          </ac:grpSpMkLst>
        </pc:grpChg>
        <pc:grpChg chg="del">
          <ac:chgData name="kim joong hyeok" userId="445805fc29bb5efe" providerId="LiveId" clId="{445B8A3F-EC20-43C0-B698-D18D9E310F54}" dt="2021-06-22T15:31:45.008" v="210" actId="478"/>
          <ac:grpSpMkLst>
            <pc:docMk/>
            <pc:sldMk cId="465313052" sldId="267"/>
            <ac:grpSpMk id="67" creationId="{92772A34-0523-4807-932C-CE12FD5D4EBF}"/>
          </ac:grpSpMkLst>
        </pc:grpChg>
        <pc:picChg chg="add mod">
          <ac:chgData name="kim joong hyeok" userId="445805fc29bb5efe" providerId="LiveId" clId="{445B8A3F-EC20-43C0-B698-D18D9E310F54}" dt="2021-06-22T15:34:07.492" v="237" actId="14100"/>
          <ac:picMkLst>
            <pc:docMk/>
            <pc:sldMk cId="465313052" sldId="267"/>
            <ac:picMk id="49" creationId="{7DA8E799-3CE2-4F04-846C-FF75A81DDF18}"/>
          </ac:picMkLst>
        </pc:picChg>
        <pc:picChg chg="add mod">
          <ac:chgData name="kim joong hyeok" userId="445805fc29bb5efe" providerId="LiveId" clId="{445B8A3F-EC20-43C0-B698-D18D9E310F54}" dt="2021-06-22T15:34:11.034" v="239" actId="1076"/>
          <ac:picMkLst>
            <pc:docMk/>
            <pc:sldMk cId="465313052" sldId="267"/>
            <ac:picMk id="50" creationId="{36A70C19-166D-464D-9AC5-CF4FF18E2047}"/>
          </ac:picMkLst>
        </pc:picChg>
        <pc:cxnChg chg="del">
          <ac:chgData name="kim joong hyeok" userId="445805fc29bb5efe" providerId="LiveId" clId="{445B8A3F-EC20-43C0-B698-D18D9E310F54}" dt="2021-06-22T15:32:00.689" v="216" actId="478"/>
          <ac:cxnSpMkLst>
            <pc:docMk/>
            <pc:sldMk cId="465313052" sldId="267"/>
            <ac:cxnSpMk id="85" creationId="{27BE7EFE-F427-49E7-A5C0-80642C7C3DCB}"/>
          </ac:cxnSpMkLst>
        </pc:cxnChg>
      </pc:sldChg>
      <pc:sldChg chg="add del setBg">
        <pc:chgData name="kim joong hyeok" userId="445805fc29bb5efe" providerId="LiveId" clId="{445B8A3F-EC20-43C0-B698-D18D9E310F54}" dt="2021-06-22T15:29:10.487" v="197"/>
        <pc:sldMkLst>
          <pc:docMk/>
          <pc:sldMk cId="1045868614" sldId="267"/>
        </pc:sldMkLst>
      </pc:sldChg>
      <pc:sldChg chg="add del setBg">
        <pc:chgData name="kim joong hyeok" userId="445805fc29bb5efe" providerId="LiveId" clId="{445B8A3F-EC20-43C0-B698-D18D9E310F54}" dt="2021-06-22T15:30:18.964" v="207"/>
        <pc:sldMkLst>
          <pc:docMk/>
          <pc:sldMk cId="2538311783" sldId="268"/>
        </pc:sldMkLst>
      </pc:sldChg>
      <pc:sldChg chg="addSp delSp modSp add mod setBg">
        <pc:chgData name="kim joong hyeok" userId="445805fc29bb5efe" providerId="LiveId" clId="{445B8A3F-EC20-43C0-B698-D18D9E310F54}" dt="2021-06-23T05:37:31.954" v="804" actId="27309"/>
        <pc:sldMkLst>
          <pc:docMk/>
          <pc:sldMk cId="2727573854" sldId="268"/>
        </pc:sldMkLst>
        <pc:spChg chg="mod">
          <ac:chgData name="kim joong hyeok" userId="445805fc29bb5efe" providerId="LiveId" clId="{445B8A3F-EC20-43C0-B698-D18D9E310F54}" dt="2021-06-23T05:21:42.547" v="762" actId="1076"/>
          <ac:spMkLst>
            <pc:docMk/>
            <pc:sldMk cId="2727573854" sldId="268"/>
            <ac:spMk id="5" creationId="{00000000-0000-0000-0000-000000000000}"/>
          </ac:spMkLst>
        </pc:spChg>
        <pc:spChg chg="add del mod">
          <ac:chgData name="kim joong hyeok" userId="445805fc29bb5efe" providerId="LiveId" clId="{445B8A3F-EC20-43C0-B698-D18D9E310F54}" dt="2021-06-22T15:57:40.559" v="405"/>
          <ac:spMkLst>
            <pc:docMk/>
            <pc:sldMk cId="2727573854" sldId="268"/>
            <ac:spMk id="8" creationId="{8EFF748D-EE09-4151-B19D-EFDDF9CB5686}"/>
          </ac:spMkLst>
        </pc:spChg>
        <pc:spChg chg="add del mod">
          <ac:chgData name="kim joong hyeok" userId="445805fc29bb5efe" providerId="LiveId" clId="{445B8A3F-EC20-43C0-B698-D18D9E310F54}" dt="2021-06-22T15:57:40.559" v="405"/>
          <ac:spMkLst>
            <pc:docMk/>
            <pc:sldMk cId="2727573854" sldId="268"/>
            <ac:spMk id="9" creationId="{69090C7C-AF63-4E5A-AAFC-9AC2A1027DCF}"/>
          </ac:spMkLst>
        </pc:spChg>
        <pc:spChg chg="add del mod">
          <ac:chgData name="kim joong hyeok" userId="445805fc29bb5efe" providerId="LiveId" clId="{445B8A3F-EC20-43C0-B698-D18D9E310F54}" dt="2021-06-22T15:57:40.559" v="405"/>
          <ac:spMkLst>
            <pc:docMk/>
            <pc:sldMk cId="2727573854" sldId="268"/>
            <ac:spMk id="10" creationId="{AAD7D16D-12FD-4662-909E-C1BCEC326BB7}"/>
          </ac:spMkLst>
        </pc:spChg>
        <pc:spChg chg="add del mod">
          <ac:chgData name="kim joong hyeok" userId="445805fc29bb5efe" providerId="LiveId" clId="{445B8A3F-EC20-43C0-B698-D18D9E310F54}" dt="2021-06-22T15:57:40.559" v="405"/>
          <ac:spMkLst>
            <pc:docMk/>
            <pc:sldMk cId="2727573854" sldId="268"/>
            <ac:spMk id="12" creationId="{6178852A-5F5C-43D3-BBF5-8C53C5FD15BF}"/>
          </ac:spMkLst>
        </pc:spChg>
        <pc:spChg chg="add del mod">
          <ac:chgData name="kim joong hyeok" userId="445805fc29bb5efe" providerId="LiveId" clId="{445B8A3F-EC20-43C0-B698-D18D9E310F54}" dt="2021-06-22T15:57:40.559" v="405"/>
          <ac:spMkLst>
            <pc:docMk/>
            <pc:sldMk cId="2727573854" sldId="268"/>
            <ac:spMk id="14" creationId="{1EF42FD5-DD55-4F0C-9219-4C30788F0353}"/>
          </ac:spMkLst>
        </pc:spChg>
        <pc:spChg chg="add del mod">
          <ac:chgData name="kim joong hyeok" userId="445805fc29bb5efe" providerId="LiveId" clId="{445B8A3F-EC20-43C0-B698-D18D9E310F54}" dt="2021-06-22T15:57:40.559" v="405"/>
          <ac:spMkLst>
            <pc:docMk/>
            <pc:sldMk cId="2727573854" sldId="268"/>
            <ac:spMk id="19" creationId="{7D7F9119-3683-4894-9CFB-DF346D1B4683}"/>
          </ac:spMkLst>
        </pc:spChg>
        <pc:spChg chg="add del mod">
          <ac:chgData name="kim joong hyeok" userId="445805fc29bb5efe" providerId="LiveId" clId="{445B8A3F-EC20-43C0-B698-D18D9E310F54}" dt="2021-06-22T15:57:40.559" v="405"/>
          <ac:spMkLst>
            <pc:docMk/>
            <pc:sldMk cId="2727573854" sldId="268"/>
            <ac:spMk id="21" creationId="{AAF2A927-E37F-4E79-8D2D-F473131AF941}"/>
          </ac:spMkLst>
        </pc:spChg>
        <pc:spChg chg="add del mod">
          <ac:chgData name="kim joong hyeok" userId="445805fc29bb5efe" providerId="LiveId" clId="{445B8A3F-EC20-43C0-B698-D18D9E310F54}" dt="2021-06-22T15:57:40.559" v="405"/>
          <ac:spMkLst>
            <pc:docMk/>
            <pc:sldMk cId="2727573854" sldId="268"/>
            <ac:spMk id="23" creationId="{04EC682A-1031-481F-AAD1-846CD610310C}"/>
          </ac:spMkLst>
        </pc:spChg>
        <pc:spChg chg="add mod">
          <ac:chgData name="kim joong hyeok" userId="445805fc29bb5efe" providerId="LiveId" clId="{445B8A3F-EC20-43C0-B698-D18D9E310F54}" dt="2021-06-23T05:19:04.869" v="712" actId="14100"/>
          <ac:spMkLst>
            <pc:docMk/>
            <pc:sldMk cId="2727573854" sldId="268"/>
            <ac:spMk id="23" creationId="{3FC33D2D-4811-405B-B54D-8742344DB21A}"/>
          </ac:spMkLst>
        </pc:spChg>
        <pc:spChg chg="add mod">
          <ac:chgData name="kim joong hyeok" userId="445805fc29bb5efe" providerId="LiveId" clId="{445B8A3F-EC20-43C0-B698-D18D9E310F54}" dt="2021-06-23T05:20:54.094" v="732" actId="14100"/>
          <ac:spMkLst>
            <pc:docMk/>
            <pc:sldMk cId="2727573854" sldId="268"/>
            <ac:spMk id="24" creationId="{883376DF-DF6B-4BD8-AF7D-2EF953F66E29}"/>
          </ac:spMkLst>
        </pc:spChg>
        <pc:spChg chg="add del mod">
          <ac:chgData name="kim joong hyeok" userId="445805fc29bb5efe" providerId="LiveId" clId="{445B8A3F-EC20-43C0-B698-D18D9E310F54}" dt="2021-06-22T15:57:40.559" v="405"/>
          <ac:spMkLst>
            <pc:docMk/>
            <pc:sldMk cId="2727573854" sldId="268"/>
            <ac:spMk id="27" creationId="{587D5799-C807-4CCF-8091-588ADB0E8A91}"/>
          </ac:spMkLst>
        </pc:spChg>
        <pc:spChg chg="add mod">
          <ac:chgData name="kim joong hyeok" userId="445805fc29bb5efe" providerId="LiveId" clId="{445B8A3F-EC20-43C0-B698-D18D9E310F54}" dt="2021-06-22T16:05:52.625" v="550" actId="1076"/>
          <ac:spMkLst>
            <pc:docMk/>
            <pc:sldMk cId="2727573854" sldId="268"/>
            <ac:spMk id="34" creationId="{12FD77B4-D09F-4692-B951-AFAEB6674495}"/>
          </ac:spMkLst>
        </pc:spChg>
        <pc:spChg chg="add del mod">
          <ac:chgData name="kim joong hyeok" userId="445805fc29bb5efe" providerId="LiveId" clId="{445B8A3F-EC20-43C0-B698-D18D9E310F54}" dt="2021-06-22T16:11:55.257" v="645" actId="478"/>
          <ac:spMkLst>
            <pc:docMk/>
            <pc:sldMk cId="2727573854" sldId="268"/>
            <ac:spMk id="35" creationId="{BACA5F4A-DB0A-4129-B903-AC411273437D}"/>
          </ac:spMkLst>
        </pc:spChg>
        <pc:spChg chg="add mod">
          <ac:chgData name="kim joong hyeok" userId="445805fc29bb5efe" providerId="LiveId" clId="{445B8A3F-EC20-43C0-B698-D18D9E310F54}" dt="2021-06-23T05:21:56.991" v="766" actId="1076"/>
          <ac:spMkLst>
            <pc:docMk/>
            <pc:sldMk cId="2727573854" sldId="268"/>
            <ac:spMk id="35" creationId="{E76FDF6A-CB4F-40BC-AD2A-2A62B53A3E0A}"/>
          </ac:spMkLst>
        </pc:spChg>
        <pc:spChg chg="add del mod">
          <ac:chgData name="kim joong hyeok" userId="445805fc29bb5efe" providerId="LiveId" clId="{445B8A3F-EC20-43C0-B698-D18D9E310F54}" dt="2021-06-22T16:11:05.514" v="631" actId="478"/>
          <ac:spMkLst>
            <pc:docMk/>
            <pc:sldMk cId="2727573854" sldId="268"/>
            <ac:spMk id="38" creationId="{748973DC-EAFC-4C1B-8075-71642AAC6113}"/>
          </ac:spMkLst>
        </pc:spChg>
        <pc:spChg chg="add mod">
          <ac:chgData name="kim joong hyeok" userId="445805fc29bb5efe" providerId="LiveId" clId="{445B8A3F-EC20-43C0-B698-D18D9E310F54}" dt="2021-06-23T05:35:56.742" v="777"/>
          <ac:spMkLst>
            <pc:docMk/>
            <pc:sldMk cId="2727573854" sldId="268"/>
            <ac:spMk id="38" creationId="{7A2282DC-67DF-4D59-B918-BAD54232F77F}"/>
          </ac:spMkLst>
        </pc:spChg>
        <pc:spChg chg="add del mod">
          <ac:chgData name="kim joong hyeok" userId="445805fc29bb5efe" providerId="LiveId" clId="{445B8A3F-EC20-43C0-B698-D18D9E310F54}" dt="2021-06-22T16:11:28.370" v="637" actId="478"/>
          <ac:spMkLst>
            <pc:docMk/>
            <pc:sldMk cId="2727573854" sldId="268"/>
            <ac:spMk id="41" creationId="{B73B647D-7EB4-4294-AF7C-892D64030787}"/>
          </ac:spMkLst>
        </pc:spChg>
        <pc:spChg chg="mod">
          <ac:chgData name="kim joong hyeok" userId="445805fc29bb5efe" providerId="LiveId" clId="{445B8A3F-EC20-43C0-B698-D18D9E310F54}" dt="2021-06-23T05:35:55.354" v="776" actId="1076"/>
          <ac:spMkLst>
            <pc:docMk/>
            <pc:sldMk cId="2727573854" sldId="268"/>
            <ac:spMk id="47" creationId="{E961CF69-C367-4DAC-BED3-AE8EEF9C3D77}"/>
          </ac:spMkLst>
        </pc:spChg>
        <pc:spChg chg="add del mod">
          <ac:chgData name="kim joong hyeok" userId="445805fc29bb5efe" providerId="LiveId" clId="{445B8A3F-EC20-43C0-B698-D18D9E310F54}" dt="2021-06-22T16:07:28.480" v="565"/>
          <ac:spMkLst>
            <pc:docMk/>
            <pc:sldMk cId="2727573854" sldId="268"/>
            <ac:spMk id="60" creationId="{99A35306-6399-486A-A6A7-AB83E00823EF}"/>
          </ac:spMkLst>
        </pc:spChg>
        <pc:spChg chg="add del mod">
          <ac:chgData name="kim joong hyeok" userId="445805fc29bb5efe" providerId="LiveId" clId="{445B8A3F-EC20-43C0-B698-D18D9E310F54}" dt="2021-06-22T16:07:28.480" v="565"/>
          <ac:spMkLst>
            <pc:docMk/>
            <pc:sldMk cId="2727573854" sldId="268"/>
            <ac:spMk id="61" creationId="{20822B24-243B-4597-B06B-5829CF27AA71}"/>
          </ac:spMkLst>
        </pc:spChg>
        <pc:spChg chg="add del mod">
          <ac:chgData name="kim joong hyeok" userId="445805fc29bb5efe" providerId="LiveId" clId="{445B8A3F-EC20-43C0-B698-D18D9E310F54}" dt="2021-06-22T16:07:28.480" v="565"/>
          <ac:spMkLst>
            <pc:docMk/>
            <pc:sldMk cId="2727573854" sldId="268"/>
            <ac:spMk id="62" creationId="{0DCBE4D4-4470-483B-9C31-5A0D3E7795DC}"/>
          </ac:spMkLst>
        </pc:spChg>
        <pc:spChg chg="add del mod">
          <ac:chgData name="kim joong hyeok" userId="445805fc29bb5efe" providerId="LiveId" clId="{445B8A3F-EC20-43C0-B698-D18D9E310F54}" dt="2021-06-22T16:07:28.480" v="565"/>
          <ac:spMkLst>
            <pc:docMk/>
            <pc:sldMk cId="2727573854" sldId="268"/>
            <ac:spMk id="64" creationId="{EB1C89D6-11AB-496A-9D87-4A20181CBE65}"/>
          </ac:spMkLst>
        </pc:spChg>
        <pc:spChg chg="add del mod">
          <ac:chgData name="kim joong hyeok" userId="445805fc29bb5efe" providerId="LiveId" clId="{445B8A3F-EC20-43C0-B698-D18D9E310F54}" dt="2021-06-22T16:07:28.480" v="565"/>
          <ac:spMkLst>
            <pc:docMk/>
            <pc:sldMk cId="2727573854" sldId="268"/>
            <ac:spMk id="66" creationId="{7DFA4A60-4AA5-4C03-8123-1CA738584EBD}"/>
          </ac:spMkLst>
        </pc:spChg>
        <pc:spChg chg="add del mod">
          <ac:chgData name="kim joong hyeok" userId="445805fc29bb5efe" providerId="LiveId" clId="{445B8A3F-EC20-43C0-B698-D18D9E310F54}" dt="2021-06-22T16:07:28.480" v="565"/>
          <ac:spMkLst>
            <pc:docMk/>
            <pc:sldMk cId="2727573854" sldId="268"/>
            <ac:spMk id="71" creationId="{E46FA56A-DFCC-480E-B560-5AB65C3E5F9C}"/>
          </ac:spMkLst>
        </pc:spChg>
        <pc:spChg chg="add del mod">
          <ac:chgData name="kim joong hyeok" userId="445805fc29bb5efe" providerId="LiveId" clId="{445B8A3F-EC20-43C0-B698-D18D9E310F54}" dt="2021-06-22T16:07:28.480" v="565"/>
          <ac:spMkLst>
            <pc:docMk/>
            <pc:sldMk cId="2727573854" sldId="268"/>
            <ac:spMk id="73" creationId="{BD338B6B-E511-43FB-94A6-BA2F23717034}"/>
          </ac:spMkLst>
        </pc:spChg>
        <pc:spChg chg="add del mod">
          <ac:chgData name="kim joong hyeok" userId="445805fc29bb5efe" providerId="LiveId" clId="{445B8A3F-EC20-43C0-B698-D18D9E310F54}" dt="2021-06-22T16:07:28.480" v="565"/>
          <ac:spMkLst>
            <pc:docMk/>
            <pc:sldMk cId="2727573854" sldId="268"/>
            <ac:spMk id="75" creationId="{7FB33448-9B3C-4D54-8F50-71A84B859980}"/>
          </ac:spMkLst>
        </pc:spChg>
        <pc:spChg chg="add del mod">
          <ac:chgData name="kim joong hyeok" userId="445805fc29bb5efe" providerId="LiveId" clId="{445B8A3F-EC20-43C0-B698-D18D9E310F54}" dt="2021-06-22T16:07:28.480" v="565"/>
          <ac:spMkLst>
            <pc:docMk/>
            <pc:sldMk cId="2727573854" sldId="268"/>
            <ac:spMk id="79" creationId="{72E50D1F-C53F-4BCA-9A49-A5B88F91ECEE}"/>
          </ac:spMkLst>
        </pc:spChg>
        <pc:spChg chg="add mod">
          <ac:chgData name="kim joong hyeok" userId="445805fc29bb5efe" providerId="LiveId" clId="{445B8A3F-EC20-43C0-B698-D18D9E310F54}" dt="2021-06-22T16:08:07.182" v="596" actId="403"/>
          <ac:spMkLst>
            <pc:docMk/>
            <pc:sldMk cId="2727573854" sldId="268"/>
            <ac:spMk id="82" creationId="{02E217C7-CC20-46E5-8720-CA9E45A39785}"/>
          </ac:spMkLst>
        </pc:spChg>
        <pc:spChg chg="add mod">
          <ac:chgData name="kim joong hyeok" userId="445805fc29bb5efe" providerId="LiveId" clId="{445B8A3F-EC20-43C0-B698-D18D9E310F54}" dt="2021-06-23T05:18:43.422" v="691" actId="1076"/>
          <ac:spMkLst>
            <pc:docMk/>
            <pc:sldMk cId="2727573854" sldId="268"/>
            <ac:spMk id="84" creationId="{7D3E5315-30F1-46FE-BBCD-FCE049D9500A}"/>
          </ac:spMkLst>
        </pc:spChg>
        <pc:spChg chg="add mod">
          <ac:chgData name="kim joong hyeok" userId="445805fc29bb5efe" providerId="LiveId" clId="{445B8A3F-EC20-43C0-B698-D18D9E310F54}" dt="2021-06-22T16:12:42.632" v="653" actId="14100"/>
          <ac:spMkLst>
            <pc:docMk/>
            <pc:sldMk cId="2727573854" sldId="268"/>
            <ac:spMk id="85" creationId="{574C3898-D652-4D1F-BEFA-DBCA8F7722D7}"/>
          </ac:spMkLst>
        </pc:spChg>
        <pc:spChg chg="add del mod">
          <ac:chgData name="kim joong hyeok" userId="445805fc29bb5efe" providerId="LiveId" clId="{445B8A3F-EC20-43C0-B698-D18D9E310F54}" dt="2021-06-22T16:10:57.683" v="628"/>
          <ac:spMkLst>
            <pc:docMk/>
            <pc:sldMk cId="2727573854" sldId="268"/>
            <ac:spMk id="86" creationId="{73B6C59F-B424-4AAD-B33E-CD421FC14B74}"/>
          </ac:spMkLst>
        </pc:spChg>
        <pc:spChg chg="add mod">
          <ac:chgData name="kim joong hyeok" userId="445805fc29bb5efe" providerId="LiveId" clId="{445B8A3F-EC20-43C0-B698-D18D9E310F54}" dt="2021-06-22T16:12:13.080" v="649" actId="1076"/>
          <ac:spMkLst>
            <pc:docMk/>
            <pc:sldMk cId="2727573854" sldId="268"/>
            <ac:spMk id="87" creationId="{BD8320E4-B397-424E-A3D8-A11757DC44B6}"/>
          </ac:spMkLst>
        </pc:spChg>
        <pc:spChg chg="add mod">
          <ac:chgData name="kim joong hyeok" userId="445805fc29bb5efe" providerId="LiveId" clId="{445B8A3F-EC20-43C0-B698-D18D9E310F54}" dt="2021-06-22T16:12:17.576" v="650" actId="1076"/>
          <ac:spMkLst>
            <pc:docMk/>
            <pc:sldMk cId="2727573854" sldId="268"/>
            <ac:spMk id="88" creationId="{D6063AC8-D00E-4696-832C-EC1D3DA2B4CF}"/>
          </ac:spMkLst>
        </pc:spChg>
        <pc:graphicFrameChg chg="add del mod modGraphic">
          <ac:chgData name="kim joong hyeok" userId="445805fc29bb5efe" providerId="LiveId" clId="{445B8A3F-EC20-43C0-B698-D18D9E310F54}" dt="2021-06-22T15:53:12.083" v="399" actId="478"/>
          <ac:graphicFrameMkLst>
            <pc:docMk/>
            <pc:sldMk cId="2727573854" sldId="268"/>
            <ac:graphicFrameMk id="6" creationId="{46309CC6-E34C-46FB-A755-6065DA147747}"/>
          </ac:graphicFrameMkLst>
        </pc:graphicFrameChg>
        <pc:graphicFrameChg chg="add del modGraphic">
          <ac:chgData name="kim joong hyeok" userId="445805fc29bb5efe" providerId="LiveId" clId="{445B8A3F-EC20-43C0-B698-D18D9E310F54}" dt="2021-06-23T05:37:31.954" v="804" actId="27309"/>
          <ac:graphicFrameMkLst>
            <pc:docMk/>
            <pc:sldMk cId="2727573854" sldId="268"/>
            <ac:graphicFrameMk id="17" creationId="{7E32BEBA-1C9F-4246-BC6C-EBE7CD02B0BF}"/>
          </ac:graphicFrameMkLst>
        </pc:graphicFrameChg>
        <pc:picChg chg="add mod">
          <ac:chgData name="kim joong hyeok" userId="445805fc29bb5efe" providerId="LiveId" clId="{445B8A3F-EC20-43C0-B698-D18D9E310F54}" dt="2021-06-22T16:05:22.294" v="545" actId="1076"/>
          <ac:picMkLst>
            <pc:docMk/>
            <pc:sldMk cId="2727573854" sldId="268"/>
            <ac:picMk id="3" creationId="{5ADA8C28-8606-4D3A-9D1E-49224B09EFB3}"/>
          </ac:picMkLst>
        </pc:picChg>
        <pc:picChg chg="add mod">
          <ac:chgData name="kim joong hyeok" userId="445805fc29bb5efe" providerId="LiveId" clId="{445B8A3F-EC20-43C0-B698-D18D9E310F54}" dt="2021-06-23T05:20:22.032" v="719" actId="1076"/>
          <ac:picMkLst>
            <pc:docMk/>
            <pc:sldMk cId="2727573854" sldId="268"/>
            <ac:picMk id="4" creationId="{FAC85AE9-7822-4EB4-9AE7-EF3C2EE37FFE}"/>
          </ac:picMkLst>
        </pc:picChg>
        <pc:picChg chg="add del mod">
          <ac:chgData name="kim joong hyeok" userId="445805fc29bb5efe" providerId="LiveId" clId="{445B8A3F-EC20-43C0-B698-D18D9E310F54}" dt="2021-06-22T15:57:40.559" v="405"/>
          <ac:picMkLst>
            <pc:docMk/>
            <pc:sldMk cId="2727573854" sldId="268"/>
            <ac:picMk id="7" creationId="{2D5C64A0-1595-484A-A004-94C18DD51248}"/>
          </ac:picMkLst>
        </pc:picChg>
        <pc:picChg chg="add mod">
          <ac:chgData name="kim joong hyeok" userId="445805fc29bb5efe" providerId="LiveId" clId="{445B8A3F-EC20-43C0-B698-D18D9E310F54}" dt="2021-06-23T05:23:21.914" v="773" actId="14100"/>
          <ac:picMkLst>
            <pc:docMk/>
            <pc:sldMk cId="2727573854" sldId="268"/>
            <ac:picMk id="15" creationId="{0315219F-2A2F-4586-ACFF-37F382215EFE}"/>
          </ac:picMkLst>
        </pc:picChg>
        <pc:picChg chg="add mod">
          <ac:chgData name="kim joong hyeok" userId="445805fc29bb5efe" providerId="LiveId" clId="{445B8A3F-EC20-43C0-B698-D18D9E310F54}" dt="2021-06-23T05:21:59.764" v="767" actId="1076"/>
          <ac:picMkLst>
            <pc:docMk/>
            <pc:sldMk cId="2727573854" sldId="268"/>
            <ac:picMk id="22" creationId="{04F29650-E643-41DE-A8C6-EFB5EAE43D40}"/>
          </ac:picMkLst>
        </pc:picChg>
        <pc:picChg chg="add del mod">
          <ac:chgData name="kim joong hyeok" userId="445805fc29bb5efe" providerId="LiveId" clId="{445B8A3F-EC20-43C0-B698-D18D9E310F54}" dt="2021-06-22T15:57:40.559" v="405"/>
          <ac:picMkLst>
            <pc:docMk/>
            <pc:sldMk cId="2727573854" sldId="268"/>
            <ac:picMk id="22" creationId="{6F7D8821-4744-479D-BD12-8A93E6B42736}"/>
          </ac:picMkLst>
        </pc:picChg>
        <pc:picChg chg="add del mod">
          <ac:chgData name="kim joong hyeok" userId="445805fc29bb5efe" providerId="LiveId" clId="{445B8A3F-EC20-43C0-B698-D18D9E310F54}" dt="2021-06-22T15:57:40.559" v="405"/>
          <ac:picMkLst>
            <pc:docMk/>
            <pc:sldMk cId="2727573854" sldId="268"/>
            <ac:picMk id="26" creationId="{8290E9B9-6668-4637-9FD9-06B02ADEDB72}"/>
          </ac:picMkLst>
        </pc:picChg>
        <pc:picChg chg="add del mod">
          <ac:chgData name="kim joong hyeok" userId="445805fc29bb5efe" providerId="LiveId" clId="{445B8A3F-EC20-43C0-B698-D18D9E310F54}" dt="2021-06-22T15:57:40.559" v="405"/>
          <ac:picMkLst>
            <pc:docMk/>
            <pc:sldMk cId="2727573854" sldId="268"/>
            <ac:picMk id="28" creationId="{41E00A10-8058-434E-8715-80D858BB4DCA}"/>
          </ac:picMkLst>
        </pc:picChg>
        <pc:picChg chg="add mod">
          <ac:chgData name="kim joong hyeok" userId="445805fc29bb5efe" providerId="LiveId" clId="{445B8A3F-EC20-43C0-B698-D18D9E310F54}" dt="2021-06-22T16:01:03.431" v="413" actId="1076"/>
          <ac:picMkLst>
            <pc:docMk/>
            <pc:sldMk cId="2727573854" sldId="268"/>
            <ac:picMk id="29" creationId="{B2EBE982-90CF-4E9A-88C5-7226083836F0}"/>
          </ac:picMkLst>
        </pc:picChg>
        <pc:picChg chg="add mod">
          <ac:chgData name="kim joong hyeok" userId="445805fc29bb5efe" providerId="LiveId" clId="{445B8A3F-EC20-43C0-B698-D18D9E310F54}" dt="2021-06-22T16:01:53.495" v="418" actId="1076"/>
          <ac:picMkLst>
            <pc:docMk/>
            <pc:sldMk cId="2727573854" sldId="268"/>
            <ac:picMk id="31" creationId="{D8B2840D-5217-414B-88B5-F995700508C7}"/>
          </ac:picMkLst>
        </pc:picChg>
        <pc:picChg chg="add mod">
          <ac:chgData name="kim joong hyeok" userId="445805fc29bb5efe" providerId="LiveId" clId="{445B8A3F-EC20-43C0-B698-D18D9E310F54}" dt="2021-06-22T16:03:28.218" v="421" actId="1076"/>
          <ac:picMkLst>
            <pc:docMk/>
            <pc:sldMk cId="2727573854" sldId="268"/>
            <ac:picMk id="33" creationId="{88CF0FF5-46AD-4211-B0B8-713F22F1252E}"/>
          </ac:picMkLst>
        </pc:picChg>
        <pc:picChg chg="add del">
          <ac:chgData name="kim joong hyeok" userId="445805fc29bb5efe" providerId="LiveId" clId="{445B8A3F-EC20-43C0-B698-D18D9E310F54}" dt="2021-06-22T16:04:19.758" v="474" actId="22"/>
          <ac:picMkLst>
            <pc:docMk/>
            <pc:sldMk cId="2727573854" sldId="268"/>
            <ac:picMk id="37" creationId="{09A8A1E5-B32C-4C98-BD89-318090F834D6}"/>
          </ac:picMkLst>
        </pc:picChg>
        <pc:picChg chg="del">
          <ac:chgData name="kim joong hyeok" userId="445805fc29bb5efe" providerId="LiveId" clId="{445B8A3F-EC20-43C0-B698-D18D9E310F54}" dt="2021-06-22T15:49:17.447" v="382" actId="478"/>
          <ac:picMkLst>
            <pc:docMk/>
            <pc:sldMk cId="2727573854" sldId="268"/>
            <ac:picMk id="49" creationId="{7DA8E799-3CE2-4F04-846C-FF75A81DDF18}"/>
          </ac:picMkLst>
        </pc:picChg>
        <pc:picChg chg="del">
          <ac:chgData name="kim joong hyeok" userId="445805fc29bb5efe" providerId="LiveId" clId="{445B8A3F-EC20-43C0-B698-D18D9E310F54}" dt="2021-06-22T15:49:17.944" v="383" actId="478"/>
          <ac:picMkLst>
            <pc:docMk/>
            <pc:sldMk cId="2727573854" sldId="268"/>
            <ac:picMk id="50" creationId="{36A70C19-166D-464D-9AC5-CF4FF18E2047}"/>
          </ac:picMkLst>
        </pc:picChg>
        <pc:picChg chg="add del mod">
          <ac:chgData name="kim joong hyeok" userId="445805fc29bb5efe" providerId="LiveId" clId="{445B8A3F-EC20-43C0-B698-D18D9E310F54}" dt="2021-06-22T16:07:28.480" v="565"/>
          <ac:picMkLst>
            <pc:docMk/>
            <pc:sldMk cId="2727573854" sldId="268"/>
            <ac:picMk id="59" creationId="{3A4C7389-9DB9-494A-A913-0285391B4092}"/>
          </ac:picMkLst>
        </pc:picChg>
        <pc:picChg chg="add del mod">
          <ac:chgData name="kim joong hyeok" userId="445805fc29bb5efe" providerId="LiveId" clId="{445B8A3F-EC20-43C0-B698-D18D9E310F54}" dt="2021-06-22T16:07:28.480" v="565"/>
          <ac:picMkLst>
            <pc:docMk/>
            <pc:sldMk cId="2727573854" sldId="268"/>
            <ac:picMk id="74" creationId="{CEB1CDF1-CB4B-43D1-B4D7-E0EBC76A2AC5}"/>
          </ac:picMkLst>
        </pc:picChg>
        <pc:picChg chg="add del mod">
          <ac:chgData name="kim joong hyeok" userId="445805fc29bb5efe" providerId="LiveId" clId="{445B8A3F-EC20-43C0-B698-D18D9E310F54}" dt="2021-06-22T16:07:28.480" v="565"/>
          <ac:picMkLst>
            <pc:docMk/>
            <pc:sldMk cId="2727573854" sldId="268"/>
            <ac:picMk id="78" creationId="{7AC423F0-C2CB-41E3-9DFF-FAB7386654B0}"/>
          </ac:picMkLst>
        </pc:picChg>
        <pc:picChg chg="add del mod">
          <ac:chgData name="kim joong hyeok" userId="445805fc29bb5efe" providerId="LiveId" clId="{445B8A3F-EC20-43C0-B698-D18D9E310F54}" dt="2021-06-22T16:07:28.480" v="565"/>
          <ac:picMkLst>
            <pc:docMk/>
            <pc:sldMk cId="2727573854" sldId="268"/>
            <ac:picMk id="80" creationId="{1156B24A-3CA0-48FE-AD8D-28AC575178F2}"/>
          </ac:picMkLst>
        </pc:picChg>
        <pc:picChg chg="add mod">
          <ac:chgData name="kim joong hyeok" userId="445805fc29bb5efe" providerId="LiveId" clId="{445B8A3F-EC20-43C0-B698-D18D9E310F54}" dt="2021-06-22T16:07:44.119" v="569" actId="1076"/>
          <ac:picMkLst>
            <pc:docMk/>
            <pc:sldMk cId="2727573854" sldId="268"/>
            <ac:picMk id="81" creationId="{A9E64914-AEAB-48F0-B3F6-7B94972E70BC}"/>
          </ac:picMkLst>
        </pc:picChg>
        <pc:cxnChg chg="add">
          <ac:chgData name="kim joong hyeok" userId="445805fc29bb5efe" providerId="LiveId" clId="{445B8A3F-EC20-43C0-B698-D18D9E310F54}" dt="2021-06-23T05:21:05.484" v="733" actId="11529"/>
          <ac:cxnSpMkLst>
            <pc:docMk/>
            <pc:sldMk cId="2727573854" sldId="268"/>
            <ac:cxnSpMk id="7" creationId="{B6CE3162-AB64-4B24-A3CA-078A8F8F0707}"/>
          </ac:cxnSpMkLst>
        </pc:cxnChg>
        <pc:cxnChg chg="add mod">
          <ac:chgData name="kim joong hyeok" userId="445805fc29bb5efe" providerId="LiveId" clId="{445B8A3F-EC20-43C0-B698-D18D9E310F54}" dt="2021-06-23T05:21:59.764" v="767" actId="1076"/>
          <ac:cxnSpMkLst>
            <pc:docMk/>
            <pc:sldMk cId="2727573854" sldId="268"/>
            <ac:cxnSpMk id="9" creationId="{ACAEF9C2-D87B-4AC0-9D45-B9173106A237}"/>
          </ac:cxnSpMkLst>
        </pc:cxnChg>
        <pc:cxnChg chg="add del mod">
          <ac:chgData name="kim joong hyeok" userId="445805fc29bb5efe" providerId="LiveId" clId="{445B8A3F-EC20-43C0-B698-D18D9E310F54}" dt="2021-06-22T15:57:40.559" v="405"/>
          <ac:cxnSpMkLst>
            <pc:docMk/>
            <pc:sldMk cId="2727573854" sldId="268"/>
            <ac:cxnSpMk id="11" creationId="{8A8E691F-3F0A-48F0-9903-E670FEE0CC29}"/>
          </ac:cxnSpMkLst>
        </pc:cxnChg>
        <pc:cxnChg chg="add del mod">
          <ac:chgData name="kim joong hyeok" userId="445805fc29bb5efe" providerId="LiveId" clId="{445B8A3F-EC20-43C0-B698-D18D9E310F54}" dt="2021-06-22T15:57:40.559" v="405"/>
          <ac:cxnSpMkLst>
            <pc:docMk/>
            <pc:sldMk cId="2727573854" sldId="268"/>
            <ac:cxnSpMk id="13" creationId="{82B13C95-0289-40B3-9147-88078BC5DB80}"/>
          </ac:cxnSpMkLst>
        </pc:cxnChg>
        <pc:cxnChg chg="add del mod">
          <ac:chgData name="kim joong hyeok" userId="445805fc29bb5efe" providerId="LiveId" clId="{445B8A3F-EC20-43C0-B698-D18D9E310F54}" dt="2021-06-22T15:57:40.559" v="405"/>
          <ac:cxnSpMkLst>
            <pc:docMk/>
            <pc:sldMk cId="2727573854" sldId="268"/>
            <ac:cxnSpMk id="15" creationId="{8D9E4AF1-F86C-4837-B4C8-7EA163062AC7}"/>
          </ac:cxnSpMkLst>
        </pc:cxnChg>
        <pc:cxnChg chg="add del mod">
          <ac:chgData name="kim joong hyeok" userId="445805fc29bb5efe" providerId="LiveId" clId="{445B8A3F-EC20-43C0-B698-D18D9E310F54}" dt="2021-06-22T15:57:40.559" v="405"/>
          <ac:cxnSpMkLst>
            <pc:docMk/>
            <pc:sldMk cId="2727573854" sldId="268"/>
            <ac:cxnSpMk id="16" creationId="{1217BE6C-2EAD-437E-B479-D6ACA4E6BA85}"/>
          </ac:cxnSpMkLst>
        </pc:cxnChg>
        <pc:cxnChg chg="add del mod">
          <ac:chgData name="kim joong hyeok" userId="445805fc29bb5efe" providerId="LiveId" clId="{445B8A3F-EC20-43C0-B698-D18D9E310F54}" dt="2021-06-22T15:57:40.559" v="405"/>
          <ac:cxnSpMkLst>
            <pc:docMk/>
            <pc:sldMk cId="2727573854" sldId="268"/>
            <ac:cxnSpMk id="17" creationId="{D87D77B7-E0F7-4D26-9556-8A1DD02D1E2B}"/>
          </ac:cxnSpMkLst>
        </pc:cxnChg>
        <pc:cxnChg chg="add del mod">
          <ac:chgData name="kim joong hyeok" userId="445805fc29bb5efe" providerId="LiveId" clId="{445B8A3F-EC20-43C0-B698-D18D9E310F54}" dt="2021-06-22T15:57:40.559" v="405"/>
          <ac:cxnSpMkLst>
            <pc:docMk/>
            <pc:sldMk cId="2727573854" sldId="268"/>
            <ac:cxnSpMk id="18" creationId="{671711C5-3985-4AE9-906E-14936FB6EBEC}"/>
          </ac:cxnSpMkLst>
        </pc:cxnChg>
        <pc:cxnChg chg="add del mod">
          <ac:chgData name="kim joong hyeok" userId="445805fc29bb5efe" providerId="LiveId" clId="{445B8A3F-EC20-43C0-B698-D18D9E310F54}" dt="2021-06-22T15:57:40.559" v="405"/>
          <ac:cxnSpMkLst>
            <pc:docMk/>
            <pc:sldMk cId="2727573854" sldId="268"/>
            <ac:cxnSpMk id="20" creationId="{3B47CDB9-A2C6-4A3B-9A9E-5844C2632E07}"/>
          </ac:cxnSpMkLst>
        </pc:cxnChg>
        <pc:cxnChg chg="add del mod">
          <ac:chgData name="kim joong hyeok" userId="445805fc29bb5efe" providerId="LiveId" clId="{445B8A3F-EC20-43C0-B698-D18D9E310F54}" dt="2021-06-22T15:57:40.559" v="405"/>
          <ac:cxnSpMkLst>
            <pc:docMk/>
            <pc:sldMk cId="2727573854" sldId="268"/>
            <ac:cxnSpMk id="24" creationId="{7792D124-91BE-4F10-8EA4-1D0ED5BF6FBB}"/>
          </ac:cxnSpMkLst>
        </pc:cxnChg>
        <pc:cxnChg chg="add del mod">
          <ac:chgData name="kim joong hyeok" userId="445805fc29bb5efe" providerId="LiveId" clId="{445B8A3F-EC20-43C0-B698-D18D9E310F54}" dt="2021-06-22T15:57:40.559" v="405"/>
          <ac:cxnSpMkLst>
            <pc:docMk/>
            <pc:sldMk cId="2727573854" sldId="268"/>
            <ac:cxnSpMk id="25" creationId="{E017B1E5-D3D0-4006-9050-815BB5567754}"/>
          </ac:cxnSpMkLst>
        </pc:cxnChg>
        <pc:cxnChg chg="add mod">
          <ac:chgData name="kim joong hyeok" userId="445805fc29bb5efe" providerId="LiveId" clId="{445B8A3F-EC20-43C0-B698-D18D9E310F54}" dt="2021-06-22T16:05:52.625" v="550" actId="1076"/>
          <ac:cxnSpMkLst>
            <pc:docMk/>
            <pc:sldMk cId="2727573854" sldId="268"/>
            <ac:cxnSpMk id="40" creationId="{9C1C64C9-7F9E-4C86-B753-97444FAEB5A9}"/>
          </ac:cxnSpMkLst>
        </pc:cxnChg>
        <pc:cxnChg chg="add mod">
          <ac:chgData name="kim joong hyeok" userId="445805fc29bb5efe" providerId="LiveId" clId="{445B8A3F-EC20-43C0-B698-D18D9E310F54}" dt="2021-06-22T16:06:37.431" v="558" actId="14100"/>
          <ac:cxnSpMkLst>
            <pc:docMk/>
            <pc:sldMk cId="2727573854" sldId="268"/>
            <ac:cxnSpMk id="45" creationId="{EA66ADB7-1F5C-4057-B29C-DCBFE5051F6C}"/>
          </ac:cxnSpMkLst>
        </pc:cxnChg>
        <pc:cxnChg chg="add mod">
          <ac:chgData name="kim joong hyeok" userId="445805fc29bb5efe" providerId="LiveId" clId="{445B8A3F-EC20-43C0-B698-D18D9E310F54}" dt="2021-06-22T16:06:15.023" v="553" actId="1076"/>
          <ac:cxnSpMkLst>
            <pc:docMk/>
            <pc:sldMk cId="2727573854" sldId="268"/>
            <ac:cxnSpMk id="51" creationId="{4CE0138B-7511-47D3-805D-6E886F533014}"/>
          </ac:cxnSpMkLst>
        </pc:cxnChg>
        <pc:cxnChg chg="add mod">
          <ac:chgData name="kim joong hyeok" userId="445805fc29bb5efe" providerId="LiveId" clId="{445B8A3F-EC20-43C0-B698-D18D9E310F54}" dt="2021-06-22T16:06:45.708" v="560" actId="14100"/>
          <ac:cxnSpMkLst>
            <pc:docMk/>
            <pc:sldMk cId="2727573854" sldId="268"/>
            <ac:cxnSpMk id="52" creationId="{D768AC62-99DD-43A6-B0C4-301B3A232DFA}"/>
          </ac:cxnSpMkLst>
        </pc:cxnChg>
        <pc:cxnChg chg="add mod">
          <ac:chgData name="kim joong hyeok" userId="445805fc29bb5efe" providerId="LiveId" clId="{445B8A3F-EC20-43C0-B698-D18D9E310F54}" dt="2021-06-22T16:06:54.213" v="562" actId="1076"/>
          <ac:cxnSpMkLst>
            <pc:docMk/>
            <pc:sldMk cId="2727573854" sldId="268"/>
            <ac:cxnSpMk id="56" creationId="{65DA9744-117B-4BEA-926E-14D2B7109D2D}"/>
          </ac:cxnSpMkLst>
        </pc:cxnChg>
        <pc:cxnChg chg="add">
          <ac:chgData name="kim joong hyeok" userId="445805fc29bb5efe" providerId="LiveId" clId="{445B8A3F-EC20-43C0-B698-D18D9E310F54}" dt="2021-06-22T16:07:17.308" v="563" actId="11529"/>
          <ac:cxnSpMkLst>
            <pc:docMk/>
            <pc:sldMk cId="2727573854" sldId="268"/>
            <ac:cxnSpMk id="58" creationId="{D3771478-8559-4846-851D-01CA69D91D8E}"/>
          </ac:cxnSpMkLst>
        </pc:cxnChg>
        <pc:cxnChg chg="add del mod">
          <ac:chgData name="kim joong hyeok" userId="445805fc29bb5efe" providerId="LiveId" clId="{445B8A3F-EC20-43C0-B698-D18D9E310F54}" dt="2021-06-22T16:07:28.480" v="565"/>
          <ac:cxnSpMkLst>
            <pc:docMk/>
            <pc:sldMk cId="2727573854" sldId="268"/>
            <ac:cxnSpMk id="63" creationId="{FB45A41B-E4AF-46A0-8F3C-C388086714C3}"/>
          </ac:cxnSpMkLst>
        </pc:cxnChg>
        <pc:cxnChg chg="add del mod">
          <ac:chgData name="kim joong hyeok" userId="445805fc29bb5efe" providerId="LiveId" clId="{445B8A3F-EC20-43C0-B698-D18D9E310F54}" dt="2021-06-22T16:07:28.480" v="565"/>
          <ac:cxnSpMkLst>
            <pc:docMk/>
            <pc:sldMk cId="2727573854" sldId="268"/>
            <ac:cxnSpMk id="65" creationId="{53919573-422E-431D-A852-660EA3EA6B73}"/>
          </ac:cxnSpMkLst>
        </pc:cxnChg>
        <pc:cxnChg chg="add del mod">
          <ac:chgData name="kim joong hyeok" userId="445805fc29bb5efe" providerId="LiveId" clId="{445B8A3F-EC20-43C0-B698-D18D9E310F54}" dt="2021-06-22T16:07:28.480" v="565"/>
          <ac:cxnSpMkLst>
            <pc:docMk/>
            <pc:sldMk cId="2727573854" sldId="268"/>
            <ac:cxnSpMk id="67" creationId="{4E766957-F21F-4C52-AA78-207673CDEEF9}"/>
          </ac:cxnSpMkLst>
        </pc:cxnChg>
        <pc:cxnChg chg="add del mod">
          <ac:chgData name="kim joong hyeok" userId="445805fc29bb5efe" providerId="LiveId" clId="{445B8A3F-EC20-43C0-B698-D18D9E310F54}" dt="2021-06-22T16:07:28.480" v="565"/>
          <ac:cxnSpMkLst>
            <pc:docMk/>
            <pc:sldMk cId="2727573854" sldId="268"/>
            <ac:cxnSpMk id="68" creationId="{C03B60B7-3C78-487D-BBA7-6CCEEE32ED1F}"/>
          </ac:cxnSpMkLst>
        </pc:cxnChg>
        <pc:cxnChg chg="add del mod">
          <ac:chgData name="kim joong hyeok" userId="445805fc29bb5efe" providerId="LiveId" clId="{445B8A3F-EC20-43C0-B698-D18D9E310F54}" dt="2021-06-22T16:07:28.480" v="565"/>
          <ac:cxnSpMkLst>
            <pc:docMk/>
            <pc:sldMk cId="2727573854" sldId="268"/>
            <ac:cxnSpMk id="69" creationId="{A7337314-2D61-44A1-BB2C-C7DE7676E7A8}"/>
          </ac:cxnSpMkLst>
        </pc:cxnChg>
        <pc:cxnChg chg="add del mod">
          <ac:chgData name="kim joong hyeok" userId="445805fc29bb5efe" providerId="LiveId" clId="{445B8A3F-EC20-43C0-B698-D18D9E310F54}" dt="2021-06-22T16:07:28.480" v="565"/>
          <ac:cxnSpMkLst>
            <pc:docMk/>
            <pc:sldMk cId="2727573854" sldId="268"/>
            <ac:cxnSpMk id="70" creationId="{B6D76E9C-01C1-408F-8E75-84597DB2AA9F}"/>
          </ac:cxnSpMkLst>
        </pc:cxnChg>
        <pc:cxnChg chg="add del mod">
          <ac:chgData name="kim joong hyeok" userId="445805fc29bb5efe" providerId="LiveId" clId="{445B8A3F-EC20-43C0-B698-D18D9E310F54}" dt="2021-06-22T16:07:28.480" v="565"/>
          <ac:cxnSpMkLst>
            <pc:docMk/>
            <pc:sldMk cId="2727573854" sldId="268"/>
            <ac:cxnSpMk id="72" creationId="{29E3E3DD-C35C-44EA-B805-D3D12552D47C}"/>
          </ac:cxnSpMkLst>
        </pc:cxnChg>
        <pc:cxnChg chg="add del mod">
          <ac:chgData name="kim joong hyeok" userId="445805fc29bb5efe" providerId="LiveId" clId="{445B8A3F-EC20-43C0-B698-D18D9E310F54}" dt="2021-06-22T16:07:28.480" v="565"/>
          <ac:cxnSpMkLst>
            <pc:docMk/>
            <pc:sldMk cId="2727573854" sldId="268"/>
            <ac:cxnSpMk id="76" creationId="{F75C8D91-94B3-468C-AD79-769CA2E39837}"/>
          </ac:cxnSpMkLst>
        </pc:cxnChg>
        <pc:cxnChg chg="add del mod">
          <ac:chgData name="kim joong hyeok" userId="445805fc29bb5efe" providerId="LiveId" clId="{445B8A3F-EC20-43C0-B698-D18D9E310F54}" dt="2021-06-22T16:07:28.480" v="565"/>
          <ac:cxnSpMkLst>
            <pc:docMk/>
            <pc:sldMk cId="2727573854" sldId="268"/>
            <ac:cxnSpMk id="77" creationId="{5CA768E1-ED2B-4B7D-BC7F-77406FE6DDA5}"/>
          </ac:cxnSpMkLst>
        </pc:cxnChg>
        <pc:cxnChg chg="add mod">
          <ac:chgData name="kim joong hyeok" userId="445805fc29bb5efe" providerId="LiveId" clId="{445B8A3F-EC20-43C0-B698-D18D9E310F54}" dt="2021-06-22T16:08:22.099" v="598" actId="1076"/>
          <ac:cxnSpMkLst>
            <pc:docMk/>
            <pc:sldMk cId="2727573854" sldId="268"/>
            <ac:cxnSpMk id="83" creationId="{B60B1EF8-B4DE-4E77-8BA4-2A2062DEBABE}"/>
          </ac:cxnSpMkLst>
        </pc:cxnChg>
      </pc:sldChg>
      <pc:sldChg chg="addSp delSp modSp add mod setBg">
        <pc:chgData name="kim joong hyeok" userId="445805fc29bb5efe" providerId="LiveId" clId="{445B8A3F-EC20-43C0-B698-D18D9E310F54}" dt="2021-06-23T09:30:19.720" v="1740" actId="14100"/>
        <pc:sldMkLst>
          <pc:docMk/>
          <pc:sldMk cId="548009323" sldId="269"/>
        </pc:sldMkLst>
        <pc:spChg chg="mod">
          <ac:chgData name="kim joong hyeok" userId="445805fc29bb5efe" providerId="LiveId" clId="{445B8A3F-EC20-43C0-B698-D18D9E310F54}" dt="2021-06-23T05:41:14.633" v="953" actId="1076"/>
          <ac:spMkLst>
            <pc:docMk/>
            <pc:sldMk cId="548009323" sldId="269"/>
            <ac:spMk id="5" creationId="{00000000-0000-0000-0000-000000000000}"/>
          </ac:spMkLst>
        </pc:spChg>
        <pc:spChg chg="add mod">
          <ac:chgData name="kim joong hyeok" userId="445805fc29bb5efe" providerId="LiveId" clId="{445B8A3F-EC20-43C0-B698-D18D9E310F54}" dt="2021-06-23T05:42:04.865" v="965" actId="1076"/>
          <ac:spMkLst>
            <pc:docMk/>
            <pc:sldMk cId="548009323" sldId="269"/>
            <ac:spMk id="8" creationId="{388B6291-103C-4F43-94FB-126C5BF6E47E}"/>
          </ac:spMkLst>
        </pc:spChg>
        <pc:spChg chg="add mod">
          <ac:chgData name="kim joong hyeok" userId="445805fc29bb5efe" providerId="LiveId" clId="{445B8A3F-EC20-43C0-B698-D18D9E310F54}" dt="2021-06-23T05:36:03.642" v="778"/>
          <ac:spMkLst>
            <pc:docMk/>
            <pc:sldMk cId="548009323" sldId="269"/>
            <ac:spMk id="21" creationId="{FC441250-1CAF-47F3-985B-37551DE7C351}"/>
          </ac:spMkLst>
        </pc:spChg>
        <pc:spChg chg="add mod">
          <ac:chgData name="kim joong hyeok" userId="445805fc29bb5efe" providerId="LiveId" clId="{445B8A3F-EC20-43C0-B698-D18D9E310F54}" dt="2021-06-23T05:37:59.593" v="830" actId="1076"/>
          <ac:spMkLst>
            <pc:docMk/>
            <pc:sldMk cId="548009323" sldId="269"/>
            <ac:spMk id="23" creationId="{8C89D662-1B03-422A-9DD7-2C266ACB375E}"/>
          </ac:spMkLst>
        </pc:spChg>
        <pc:spChg chg="add mod">
          <ac:chgData name="kim joong hyeok" userId="445805fc29bb5efe" providerId="LiveId" clId="{445B8A3F-EC20-43C0-B698-D18D9E310F54}" dt="2021-06-23T05:42:10.354" v="967" actId="1076"/>
          <ac:spMkLst>
            <pc:docMk/>
            <pc:sldMk cId="548009323" sldId="269"/>
            <ac:spMk id="30" creationId="{A997656B-9DBD-488E-A012-4A29D3AB52F2}"/>
          </ac:spMkLst>
        </pc:spChg>
        <pc:spChg chg="add mod">
          <ac:chgData name="kim joong hyeok" userId="445805fc29bb5efe" providerId="LiveId" clId="{445B8A3F-EC20-43C0-B698-D18D9E310F54}" dt="2021-06-23T05:42:21.233" v="970" actId="14100"/>
          <ac:spMkLst>
            <pc:docMk/>
            <pc:sldMk cId="548009323" sldId="269"/>
            <ac:spMk id="31" creationId="{84F3F4B5-F101-4124-BCD8-17ABDAB3E03A}"/>
          </ac:spMkLst>
        </pc:spChg>
        <pc:spChg chg="add mod">
          <ac:chgData name="kim joong hyeok" userId="445805fc29bb5efe" providerId="LiveId" clId="{445B8A3F-EC20-43C0-B698-D18D9E310F54}" dt="2021-06-23T05:42:29.969" v="972" actId="1076"/>
          <ac:spMkLst>
            <pc:docMk/>
            <pc:sldMk cId="548009323" sldId="269"/>
            <ac:spMk id="32" creationId="{43AC6126-9914-4850-BBB3-81A2AC1396C1}"/>
          </ac:spMkLst>
        </pc:spChg>
        <pc:spChg chg="add mod">
          <ac:chgData name="kim joong hyeok" userId="445805fc29bb5efe" providerId="LiveId" clId="{445B8A3F-EC20-43C0-B698-D18D9E310F54}" dt="2021-06-23T09:30:13.244" v="1739" actId="1076"/>
          <ac:spMkLst>
            <pc:docMk/>
            <pc:sldMk cId="548009323" sldId="269"/>
            <ac:spMk id="33" creationId="{6A42B52B-5723-45A4-ACFB-0870C5EE854F}"/>
          </ac:spMkLst>
        </pc:spChg>
        <pc:spChg chg="del">
          <ac:chgData name="kim joong hyeok" userId="445805fc29bb5efe" providerId="LiveId" clId="{445B8A3F-EC20-43C0-B698-D18D9E310F54}" dt="2021-06-23T05:36:52.135" v="794" actId="478"/>
          <ac:spMkLst>
            <pc:docMk/>
            <pc:sldMk cId="548009323" sldId="269"/>
            <ac:spMk id="47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57.201" v="797" actId="478"/>
          <ac:spMkLst>
            <pc:docMk/>
            <pc:sldMk cId="548009323" sldId="269"/>
            <ac:spMk id="49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55.670" v="796" actId="478"/>
          <ac:spMkLst>
            <pc:docMk/>
            <pc:sldMk cId="548009323" sldId="269"/>
            <ac:spMk id="50" creationId="{00000000-0000-0000-0000-000000000000}"/>
          </ac:spMkLst>
        </pc:spChg>
        <pc:spChg chg="del mod">
          <ac:chgData name="kim joong hyeok" userId="445805fc29bb5efe" providerId="LiveId" clId="{445B8A3F-EC20-43C0-B698-D18D9E310F54}" dt="2021-06-23T05:36:28.072" v="783" actId="478"/>
          <ac:spMkLst>
            <pc:docMk/>
            <pc:sldMk cId="548009323" sldId="269"/>
            <ac:spMk id="51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53.919" v="795" actId="478"/>
          <ac:spMkLst>
            <pc:docMk/>
            <pc:sldMk cId="548009323" sldId="269"/>
            <ac:spMk id="52" creationId="{00000000-0000-0000-0000-000000000000}"/>
          </ac:spMkLst>
        </pc:spChg>
        <pc:spChg chg="mod">
          <ac:chgData name="kim joong hyeok" userId="445805fc29bb5efe" providerId="LiveId" clId="{445B8A3F-EC20-43C0-B698-D18D9E310F54}" dt="2021-06-23T05:42:56.241" v="1139"/>
          <ac:spMkLst>
            <pc:docMk/>
            <pc:sldMk cId="548009323" sldId="269"/>
            <ac:spMk id="54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36.519" v="787" actId="478"/>
          <ac:spMkLst>
            <pc:docMk/>
            <pc:sldMk cId="548009323" sldId="269"/>
            <ac:spMk id="73" creationId="{00000000-0000-0000-0000-000000000000}"/>
          </ac:spMkLst>
        </pc:spChg>
        <pc:spChg chg="mod">
          <ac:chgData name="kim joong hyeok" userId="445805fc29bb5efe" providerId="LiveId" clId="{445B8A3F-EC20-43C0-B698-D18D9E310F54}" dt="2021-06-23T05:43:17.364" v="1229"/>
          <ac:spMkLst>
            <pc:docMk/>
            <pc:sldMk cId="548009323" sldId="269"/>
            <ac:spMk id="74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37.785" v="788" actId="478"/>
          <ac:spMkLst>
            <pc:docMk/>
            <pc:sldMk cId="548009323" sldId="269"/>
            <ac:spMk id="75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39.107" v="789" actId="478"/>
          <ac:spMkLst>
            <pc:docMk/>
            <pc:sldMk cId="548009323" sldId="269"/>
            <ac:spMk id="76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35.378" v="786" actId="478"/>
          <ac:spMkLst>
            <pc:docMk/>
            <pc:sldMk cId="548009323" sldId="269"/>
            <ac:spMk id="77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33.421" v="785" actId="478"/>
          <ac:spMkLst>
            <pc:docMk/>
            <pc:sldMk cId="548009323" sldId="269"/>
            <ac:spMk id="78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40.380" v="790" actId="478"/>
          <ac:spMkLst>
            <pc:docMk/>
            <pc:sldMk cId="548009323" sldId="269"/>
            <ac:spMk id="79" creationId="{00000000-0000-0000-0000-000000000000}"/>
          </ac:spMkLst>
        </pc:spChg>
        <pc:spChg chg="mod">
          <ac:chgData name="kim joong hyeok" userId="445805fc29bb5efe" providerId="LiveId" clId="{445B8A3F-EC20-43C0-B698-D18D9E310F54}" dt="2021-06-23T05:48:48.310" v="1418"/>
          <ac:spMkLst>
            <pc:docMk/>
            <pc:sldMk cId="548009323" sldId="269"/>
            <ac:spMk id="80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49.654" v="793" actId="478"/>
          <ac:spMkLst>
            <pc:docMk/>
            <pc:sldMk cId="548009323" sldId="269"/>
            <ac:spMk id="81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48.067" v="792" actId="478"/>
          <ac:spMkLst>
            <pc:docMk/>
            <pc:sldMk cId="548009323" sldId="269"/>
            <ac:spMk id="82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46.053" v="791" actId="478"/>
          <ac:spMkLst>
            <pc:docMk/>
            <pc:sldMk cId="548009323" sldId="269"/>
            <ac:spMk id="83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36:32.059" v="784" actId="478"/>
          <ac:spMkLst>
            <pc:docMk/>
            <pc:sldMk cId="548009323" sldId="269"/>
            <ac:spMk id="84" creationId="{00000000-0000-0000-0000-000000000000}"/>
          </ac:spMkLst>
        </pc:spChg>
        <pc:picChg chg="add mod">
          <ac:chgData name="kim joong hyeok" userId="445805fc29bb5efe" providerId="LiveId" clId="{445B8A3F-EC20-43C0-B698-D18D9E310F54}" dt="2021-06-23T05:40:02.834" v="940" actId="1076"/>
          <ac:picMkLst>
            <pc:docMk/>
            <pc:sldMk cId="548009323" sldId="269"/>
            <ac:picMk id="3" creationId="{483CB77F-F3FE-4FF0-9979-99E65CDF37D8}"/>
          </ac:picMkLst>
        </pc:picChg>
        <pc:picChg chg="add mod">
          <ac:chgData name="kim joong hyeok" userId="445805fc29bb5efe" providerId="LiveId" clId="{445B8A3F-EC20-43C0-B698-D18D9E310F54}" dt="2021-06-23T09:30:19.720" v="1740" actId="14100"/>
          <ac:picMkLst>
            <pc:docMk/>
            <pc:sldMk cId="548009323" sldId="269"/>
            <ac:picMk id="22" creationId="{B9A2496B-7060-4949-AA74-92F19255D6CB}"/>
          </ac:picMkLst>
        </pc:picChg>
        <pc:cxnChg chg="add del mod">
          <ac:chgData name="kim joong hyeok" userId="445805fc29bb5efe" providerId="LiveId" clId="{445B8A3F-EC20-43C0-B698-D18D9E310F54}" dt="2021-06-23T05:41:47.552" v="959" actId="478"/>
          <ac:cxnSpMkLst>
            <pc:docMk/>
            <pc:sldMk cId="548009323" sldId="269"/>
            <ac:cxnSpMk id="6" creationId="{00BE708B-D9D3-4A6E-91C2-03442D942326}"/>
          </ac:cxnSpMkLst>
        </pc:cxnChg>
      </pc:sldChg>
      <pc:sldChg chg="add del setBg">
        <pc:chgData name="kim joong hyeok" userId="445805fc29bb5efe" providerId="LiveId" clId="{445B8A3F-EC20-43C0-B698-D18D9E310F54}" dt="2021-06-22T15:50:21.727" v="385"/>
        <pc:sldMkLst>
          <pc:docMk/>
          <pc:sldMk cId="1691765750" sldId="269"/>
        </pc:sldMkLst>
      </pc:sldChg>
      <pc:sldChg chg="addSp delSp modSp add mod setBg">
        <pc:chgData name="kim joong hyeok" userId="445805fc29bb5efe" providerId="LiveId" clId="{445B8A3F-EC20-43C0-B698-D18D9E310F54}" dt="2021-06-23T09:31:04.296" v="1744" actId="1076"/>
        <pc:sldMkLst>
          <pc:docMk/>
          <pc:sldMk cId="3792226087" sldId="270"/>
        </pc:sldMkLst>
        <pc:spChg chg="add del mod">
          <ac:chgData name="kim joong hyeok" userId="445805fc29bb5efe" providerId="LiveId" clId="{445B8A3F-EC20-43C0-B698-D18D9E310F54}" dt="2021-06-23T05:53:15.753" v="1596" actId="1076"/>
          <ac:spMkLst>
            <pc:docMk/>
            <pc:sldMk cId="3792226087" sldId="270"/>
            <ac:spMk id="5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49:55.031" v="1426" actId="478"/>
          <ac:spMkLst>
            <pc:docMk/>
            <pc:sldMk cId="3792226087" sldId="270"/>
            <ac:spMk id="8" creationId="{388B6291-103C-4F43-94FB-126C5BF6E47E}"/>
          </ac:spMkLst>
        </pc:spChg>
        <pc:spChg chg="add mod">
          <ac:chgData name="kim joong hyeok" userId="445805fc29bb5efe" providerId="LiveId" clId="{445B8A3F-EC20-43C0-B698-D18D9E310F54}" dt="2021-06-23T05:51:08.637" v="1438"/>
          <ac:spMkLst>
            <pc:docMk/>
            <pc:sldMk cId="3792226087" sldId="270"/>
            <ac:spMk id="15" creationId="{BF8655E4-ED10-496A-BF56-F9B3DA22CA97}"/>
          </ac:spMkLst>
        </pc:spChg>
        <pc:spChg chg="add mod">
          <ac:chgData name="kim joong hyeok" userId="445805fc29bb5efe" providerId="LiveId" clId="{445B8A3F-EC20-43C0-B698-D18D9E310F54}" dt="2021-06-23T05:51:18.010" v="1439"/>
          <ac:spMkLst>
            <pc:docMk/>
            <pc:sldMk cId="3792226087" sldId="270"/>
            <ac:spMk id="16" creationId="{F9AED1D3-C410-4153-824B-BE5AD2680496}"/>
          </ac:spMkLst>
        </pc:spChg>
        <pc:spChg chg="add mod">
          <ac:chgData name="kim joong hyeok" userId="445805fc29bb5efe" providerId="LiveId" clId="{445B8A3F-EC20-43C0-B698-D18D9E310F54}" dt="2021-06-23T05:51:18.010" v="1439"/>
          <ac:spMkLst>
            <pc:docMk/>
            <pc:sldMk cId="3792226087" sldId="270"/>
            <ac:spMk id="17" creationId="{E0A00247-2C13-41E5-9D49-8E8D841FF163}"/>
          </ac:spMkLst>
        </pc:spChg>
        <pc:spChg chg="add mod">
          <ac:chgData name="kim joong hyeok" userId="445805fc29bb5efe" providerId="LiveId" clId="{445B8A3F-EC20-43C0-B698-D18D9E310F54}" dt="2021-06-23T05:51:18.010" v="1439"/>
          <ac:spMkLst>
            <pc:docMk/>
            <pc:sldMk cId="3792226087" sldId="270"/>
            <ac:spMk id="18" creationId="{44FB52C3-609F-4871-86A0-A794039FEE2D}"/>
          </ac:spMkLst>
        </pc:spChg>
        <pc:spChg chg="add mod">
          <ac:chgData name="kim joong hyeok" userId="445805fc29bb5efe" providerId="LiveId" clId="{445B8A3F-EC20-43C0-B698-D18D9E310F54}" dt="2021-06-23T05:51:18.010" v="1439"/>
          <ac:spMkLst>
            <pc:docMk/>
            <pc:sldMk cId="3792226087" sldId="270"/>
            <ac:spMk id="19" creationId="{AAF70E8D-3FB2-4083-B3FD-0D4ABB436129}"/>
          </ac:spMkLst>
        </pc:spChg>
        <pc:spChg chg="add del mod">
          <ac:chgData name="kim joong hyeok" userId="445805fc29bb5efe" providerId="LiveId" clId="{445B8A3F-EC20-43C0-B698-D18D9E310F54}" dt="2021-06-23T05:51:33.956" v="1443"/>
          <ac:spMkLst>
            <pc:docMk/>
            <pc:sldMk cId="3792226087" sldId="270"/>
            <ac:spMk id="20" creationId="{622AE616-371F-492B-97DF-39CB1712304A}"/>
          </ac:spMkLst>
        </pc:spChg>
        <pc:spChg chg="del mod">
          <ac:chgData name="kim joong hyeok" userId="445805fc29bb5efe" providerId="LiveId" clId="{445B8A3F-EC20-43C0-B698-D18D9E310F54}" dt="2021-06-23T05:49:51.160" v="1422" actId="478"/>
          <ac:spMkLst>
            <pc:docMk/>
            <pc:sldMk cId="3792226087" sldId="270"/>
            <ac:spMk id="23" creationId="{8C89D662-1B03-422A-9DD7-2C266ACB375E}"/>
          </ac:spMkLst>
        </pc:spChg>
        <pc:spChg chg="add del mod">
          <ac:chgData name="kim joong hyeok" userId="445805fc29bb5efe" providerId="LiveId" clId="{445B8A3F-EC20-43C0-B698-D18D9E310F54}" dt="2021-06-23T05:51:33.956" v="1443"/>
          <ac:spMkLst>
            <pc:docMk/>
            <pc:sldMk cId="3792226087" sldId="270"/>
            <ac:spMk id="24" creationId="{2A3A6F80-7E23-4F48-B0EC-B547ACAFAAA4}"/>
          </ac:spMkLst>
        </pc:spChg>
        <pc:spChg chg="add del mod">
          <ac:chgData name="kim joong hyeok" userId="445805fc29bb5efe" providerId="LiveId" clId="{445B8A3F-EC20-43C0-B698-D18D9E310F54}" dt="2021-06-23T05:51:33.956" v="1443"/>
          <ac:spMkLst>
            <pc:docMk/>
            <pc:sldMk cId="3792226087" sldId="270"/>
            <ac:spMk id="25" creationId="{D1D0236D-D7B9-4C2F-9F7D-74B124064EC5}"/>
          </ac:spMkLst>
        </pc:spChg>
        <pc:spChg chg="add del mod">
          <ac:chgData name="kim joong hyeok" userId="445805fc29bb5efe" providerId="LiveId" clId="{445B8A3F-EC20-43C0-B698-D18D9E310F54}" dt="2021-06-23T05:51:33.956" v="1443"/>
          <ac:spMkLst>
            <pc:docMk/>
            <pc:sldMk cId="3792226087" sldId="270"/>
            <ac:spMk id="26" creationId="{49D81277-ABA0-447A-983E-E4DB1E8546EA}"/>
          </ac:spMkLst>
        </pc:spChg>
        <pc:spChg chg="add mod">
          <ac:chgData name="kim joong hyeok" userId="445805fc29bb5efe" providerId="LiveId" clId="{445B8A3F-EC20-43C0-B698-D18D9E310F54}" dt="2021-06-23T05:51:52.234" v="1475" actId="1076"/>
          <ac:spMkLst>
            <pc:docMk/>
            <pc:sldMk cId="3792226087" sldId="270"/>
            <ac:spMk id="27" creationId="{9AC45092-EC73-4172-B20C-2B8C1959EA8E}"/>
          </ac:spMkLst>
        </pc:spChg>
        <pc:spChg chg="add mod">
          <ac:chgData name="kim joong hyeok" userId="445805fc29bb5efe" providerId="LiveId" clId="{445B8A3F-EC20-43C0-B698-D18D9E310F54}" dt="2021-06-23T05:52:24.139" v="1479" actId="1076"/>
          <ac:spMkLst>
            <pc:docMk/>
            <pc:sldMk cId="3792226087" sldId="270"/>
            <ac:spMk id="29" creationId="{D1C6B0A8-6CCB-43A1-BA35-A6FF577DB4C8}"/>
          </ac:spMkLst>
        </pc:spChg>
        <pc:spChg chg="del">
          <ac:chgData name="kim joong hyeok" userId="445805fc29bb5efe" providerId="LiveId" clId="{445B8A3F-EC20-43C0-B698-D18D9E310F54}" dt="2021-06-23T05:49:54.356" v="1425" actId="478"/>
          <ac:spMkLst>
            <pc:docMk/>
            <pc:sldMk cId="3792226087" sldId="270"/>
            <ac:spMk id="30" creationId="{A997656B-9DBD-488E-A012-4A29D3AB52F2}"/>
          </ac:spMkLst>
        </pc:spChg>
        <pc:spChg chg="del">
          <ac:chgData name="kim joong hyeok" userId="445805fc29bb5efe" providerId="LiveId" clId="{445B8A3F-EC20-43C0-B698-D18D9E310F54}" dt="2021-06-23T05:49:53.705" v="1424" actId="478"/>
          <ac:spMkLst>
            <pc:docMk/>
            <pc:sldMk cId="3792226087" sldId="270"/>
            <ac:spMk id="31" creationId="{84F3F4B5-F101-4124-BCD8-17ABDAB3E03A}"/>
          </ac:spMkLst>
        </pc:spChg>
        <pc:spChg chg="del">
          <ac:chgData name="kim joong hyeok" userId="445805fc29bb5efe" providerId="LiveId" clId="{445B8A3F-EC20-43C0-B698-D18D9E310F54}" dt="2021-06-23T05:49:52.847" v="1423" actId="478"/>
          <ac:spMkLst>
            <pc:docMk/>
            <pc:sldMk cId="3792226087" sldId="270"/>
            <ac:spMk id="32" creationId="{43AC6126-9914-4850-BBB3-81A2AC1396C1}"/>
          </ac:spMkLst>
        </pc:spChg>
        <pc:spChg chg="add mod">
          <ac:chgData name="kim joong hyeok" userId="445805fc29bb5efe" providerId="LiveId" clId="{445B8A3F-EC20-43C0-B698-D18D9E310F54}" dt="2021-06-23T09:28:05.788" v="1656" actId="1076"/>
          <ac:spMkLst>
            <pc:docMk/>
            <pc:sldMk cId="3792226087" sldId="270"/>
            <ac:spMk id="33" creationId="{EA48A4F4-1BC3-452D-9C09-EDE84C818136}"/>
          </ac:spMkLst>
        </pc:spChg>
        <pc:spChg chg="add mod">
          <ac:chgData name="kim joong hyeok" userId="445805fc29bb5efe" providerId="LiveId" clId="{445B8A3F-EC20-43C0-B698-D18D9E310F54}" dt="2021-06-23T09:31:04.296" v="1744" actId="1076"/>
          <ac:spMkLst>
            <pc:docMk/>
            <pc:sldMk cId="3792226087" sldId="270"/>
            <ac:spMk id="34" creationId="{DF29AD40-FF69-488A-BCEF-A726EA2D88FF}"/>
          </ac:spMkLst>
        </pc:spChg>
        <pc:spChg chg="del">
          <ac:chgData name="kim joong hyeok" userId="445805fc29bb5efe" providerId="LiveId" clId="{445B8A3F-EC20-43C0-B698-D18D9E310F54}" dt="2021-06-23T05:49:58.804" v="1427" actId="478"/>
          <ac:spMkLst>
            <pc:docMk/>
            <pc:sldMk cId="3792226087" sldId="270"/>
            <ac:spMk id="54" creationId="{00000000-0000-0000-0000-000000000000}"/>
          </ac:spMkLst>
        </pc:spChg>
        <pc:spChg chg="del">
          <ac:chgData name="kim joong hyeok" userId="445805fc29bb5efe" providerId="LiveId" clId="{445B8A3F-EC20-43C0-B698-D18D9E310F54}" dt="2021-06-23T05:50:00.455" v="1428" actId="478"/>
          <ac:spMkLst>
            <pc:docMk/>
            <pc:sldMk cId="3792226087" sldId="270"/>
            <ac:spMk id="74" creationId="{00000000-0000-0000-0000-000000000000}"/>
          </ac:spMkLst>
        </pc:spChg>
        <pc:spChg chg="del mod">
          <ac:chgData name="kim joong hyeok" userId="445805fc29bb5efe" providerId="LiveId" clId="{445B8A3F-EC20-43C0-B698-D18D9E310F54}" dt="2021-06-23T05:50:14.883" v="1435" actId="478"/>
          <ac:spMkLst>
            <pc:docMk/>
            <pc:sldMk cId="3792226087" sldId="270"/>
            <ac:spMk id="80" creationId="{00000000-0000-0000-0000-000000000000}"/>
          </ac:spMkLst>
        </pc:spChg>
        <pc:picChg chg="del">
          <ac:chgData name="kim joong hyeok" userId="445805fc29bb5efe" providerId="LiveId" clId="{445B8A3F-EC20-43C0-B698-D18D9E310F54}" dt="2021-06-23T05:50:01.012" v="1429" actId="478"/>
          <ac:picMkLst>
            <pc:docMk/>
            <pc:sldMk cId="3792226087" sldId="270"/>
            <ac:picMk id="3" creationId="{483CB77F-F3FE-4FF0-9979-99E65CDF37D8}"/>
          </ac:picMkLst>
        </pc:picChg>
        <pc:picChg chg="add mod">
          <ac:chgData name="kim joong hyeok" userId="445805fc29bb5efe" providerId="LiveId" clId="{445B8A3F-EC20-43C0-B698-D18D9E310F54}" dt="2021-06-23T09:30:55.143" v="1742" actId="14100"/>
          <ac:picMkLst>
            <pc:docMk/>
            <pc:sldMk cId="3792226087" sldId="270"/>
            <ac:picMk id="14" creationId="{30F3EB70-EEEF-48F2-A42A-8FF5576B4D83}"/>
          </ac:picMkLst>
        </pc:picChg>
        <pc:picChg chg="del">
          <ac:chgData name="kim joong hyeok" userId="445805fc29bb5efe" providerId="LiveId" clId="{445B8A3F-EC20-43C0-B698-D18D9E310F54}" dt="2021-06-23T05:49:48.949" v="1420" actId="478"/>
          <ac:picMkLst>
            <pc:docMk/>
            <pc:sldMk cId="3792226087" sldId="270"/>
            <ac:picMk id="22" creationId="{B9A2496B-7060-4949-AA74-92F19255D6CB}"/>
          </ac:picMkLst>
        </pc:picChg>
        <pc:cxnChg chg="add">
          <ac:chgData name="kim joong hyeok" userId="445805fc29bb5efe" providerId="LiveId" clId="{445B8A3F-EC20-43C0-B698-D18D9E310F54}" dt="2021-06-23T05:52:04.294" v="1476" actId="11529"/>
          <ac:cxnSpMkLst>
            <pc:docMk/>
            <pc:sldMk cId="3792226087" sldId="270"/>
            <ac:cxnSpMk id="4" creationId="{A3E7A722-F281-4945-974B-AEC57006D66A}"/>
          </ac:cxnSpMkLst>
        </pc:cxnChg>
        <pc:cxnChg chg="add">
          <ac:chgData name="kim joong hyeok" userId="445805fc29bb5efe" providerId="LiveId" clId="{445B8A3F-EC20-43C0-B698-D18D9E310F54}" dt="2021-06-23T05:52:14.848" v="1477" actId="11529"/>
          <ac:cxnSpMkLst>
            <pc:docMk/>
            <pc:sldMk cId="3792226087" sldId="270"/>
            <ac:cxnSpMk id="7" creationId="{67044057-5793-460C-86BA-E779666242AD}"/>
          </ac:cxnSpMkLst>
        </pc:cxnChg>
      </pc:sldChg>
      <pc:sldChg chg="add del setBg">
        <pc:chgData name="kim joong hyeok" userId="445805fc29bb5efe" providerId="LiveId" clId="{445B8A3F-EC20-43C0-B698-D18D9E310F54}" dt="2021-06-23T09:32:00.246" v="1771"/>
        <pc:sldMkLst>
          <pc:docMk/>
          <pc:sldMk cId="1411337775" sldId="271"/>
        </pc:sldMkLst>
      </pc:sldChg>
      <pc:sldChg chg="addSp delSp modSp add mod setBg">
        <pc:chgData name="kim joong hyeok" userId="445805fc29bb5efe" providerId="LiveId" clId="{445B8A3F-EC20-43C0-B698-D18D9E310F54}" dt="2021-06-24T16:31:29.869" v="2214" actId="1076"/>
        <pc:sldMkLst>
          <pc:docMk/>
          <pc:sldMk cId="1887852915" sldId="271"/>
        </pc:sldMkLst>
        <pc:spChg chg="mod">
          <ac:chgData name="kim joong hyeok" userId="445805fc29bb5efe" providerId="LiveId" clId="{445B8A3F-EC20-43C0-B698-D18D9E310F54}" dt="2021-06-23T09:36:17.028" v="1793"/>
          <ac:spMkLst>
            <pc:docMk/>
            <pc:sldMk cId="1887852915" sldId="271"/>
            <ac:spMk id="5" creationId="{00000000-0000-0000-0000-000000000000}"/>
          </ac:spMkLst>
        </pc:spChg>
        <pc:spChg chg="mod">
          <ac:chgData name="kim joong hyeok" userId="445805fc29bb5efe" providerId="LiveId" clId="{445B8A3F-EC20-43C0-B698-D18D9E310F54}" dt="2021-06-24T14:23:37.557" v="2010" actId="1076"/>
          <ac:spMkLst>
            <pc:docMk/>
            <pc:sldMk cId="1887852915" sldId="271"/>
            <ac:spMk id="47" creationId="{E961CF69-C367-4DAC-BED3-AE8EEF9C3D77}"/>
          </ac:spMkLst>
        </pc:spChg>
        <pc:picChg chg="add mod">
          <ac:chgData name="kim joong hyeok" userId="445805fc29bb5efe" providerId="LiveId" clId="{445B8A3F-EC20-43C0-B698-D18D9E310F54}" dt="2021-06-24T16:18:49.014" v="2202" actId="1076"/>
          <ac:picMkLst>
            <pc:docMk/>
            <pc:sldMk cId="1887852915" sldId="271"/>
            <ac:picMk id="3" creationId="{8B0FB624-CF65-4312-9831-0960F0C3F701}"/>
          </ac:picMkLst>
        </pc:picChg>
        <pc:picChg chg="add mod">
          <ac:chgData name="kim joong hyeok" userId="445805fc29bb5efe" providerId="LiveId" clId="{445B8A3F-EC20-43C0-B698-D18D9E310F54}" dt="2021-06-24T16:26:34.132" v="2212" actId="1076"/>
          <ac:picMkLst>
            <pc:docMk/>
            <pc:sldMk cId="1887852915" sldId="271"/>
            <ac:picMk id="4" creationId="{864A6539-E712-47E2-9A70-7CFB765E5000}"/>
          </ac:picMkLst>
        </pc:picChg>
        <pc:picChg chg="add mod">
          <ac:chgData name="kim joong hyeok" userId="445805fc29bb5efe" providerId="LiveId" clId="{445B8A3F-EC20-43C0-B698-D18D9E310F54}" dt="2021-06-24T16:31:29.869" v="2214" actId="1076"/>
          <ac:picMkLst>
            <pc:docMk/>
            <pc:sldMk cId="1887852915" sldId="271"/>
            <ac:picMk id="6" creationId="{057EE417-D1AF-4DA6-BD4A-E31755B1421C}"/>
          </ac:picMkLst>
        </pc:picChg>
        <pc:picChg chg="add mod">
          <ac:chgData name="kim joong hyeok" userId="445805fc29bb5efe" providerId="LiveId" clId="{445B8A3F-EC20-43C0-B698-D18D9E310F54}" dt="2021-06-24T16:26:37.347" v="2213" actId="1076"/>
          <ac:picMkLst>
            <pc:docMk/>
            <pc:sldMk cId="1887852915" sldId="271"/>
            <ac:picMk id="8" creationId="{680486A8-BD78-44DA-81C6-D4A961328D6D}"/>
          </ac:picMkLst>
        </pc:picChg>
        <pc:picChg chg="del">
          <ac:chgData name="kim joong hyeok" userId="445805fc29bb5efe" providerId="LiveId" clId="{445B8A3F-EC20-43C0-B698-D18D9E310F54}" dt="2021-06-23T09:32:05.907" v="1773" actId="478"/>
          <ac:picMkLst>
            <pc:docMk/>
            <pc:sldMk cId="1887852915" sldId="271"/>
            <ac:picMk id="49" creationId="{7DA8E799-3CE2-4F04-846C-FF75A81DDF18}"/>
          </ac:picMkLst>
        </pc:picChg>
        <pc:picChg chg="del">
          <ac:chgData name="kim joong hyeok" userId="445805fc29bb5efe" providerId="LiveId" clId="{445B8A3F-EC20-43C0-B698-D18D9E310F54}" dt="2021-06-23T09:32:06.632" v="1774" actId="478"/>
          <ac:picMkLst>
            <pc:docMk/>
            <pc:sldMk cId="1887852915" sldId="271"/>
            <ac:picMk id="50" creationId="{36A70C19-166D-464D-9AC5-CF4FF18E2047}"/>
          </ac:picMkLst>
        </pc:picChg>
      </pc:sldChg>
      <pc:sldChg chg="addSp delSp modSp add mod setBg">
        <pc:chgData name="kim joong hyeok" userId="445805fc29bb5efe" providerId="LiveId" clId="{445B8A3F-EC20-43C0-B698-D18D9E310F54}" dt="2021-06-25T03:29:24.592" v="2221" actId="1076"/>
        <pc:sldMkLst>
          <pc:docMk/>
          <pc:sldMk cId="1027453342" sldId="272"/>
        </pc:sldMkLst>
        <pc:spChg chg="add del mod">
          <ac:chgData name="kim joong hyeok" userId="445805fc29bb5efe" providerId="LiveId" clId="{445B8A3F-EC20-43C0-B698-D18D9E310F54}" dt="2021-06-24T14:17:49.452" v="1915" actId="478"/>
          <ac:spMkLst>
            <pc:docMk/>
            <pc:sldMk cId="1027453342" sldId="272"/>
            <ac:spMk id="6" creationId="{BB04A865-A634-4EA2-80ED-C1F7851C6528}"/>
          </ac:spMkLst>
        </pc:spChg>
        <pc:spChg chg="add del mod">
          <ac:chgData name="kim joong hyeok" userId="445805fc29bb5efe" providerId="LiveId" clId="{445B8A3F-EC20-43C0-B698-D18D9E310F54}" dt="2021-06-24T14:36:41.058" v="2165" actId="478"/>
          <ac:spMkLst>
            <pc:docMk/>
            <pc:sldMk cId="1027453342" sldId="272"/>
            <ac:spMk id="7" creationId="{D921666A-1260-4708-AFEB-55A3D06B34B1}"/>
          </ac:spMkLst>
        </pc:spChg>
        <pc:spChg chg="add del mod">
          <ac:chgData name="kim joong hyeok" userId="445805fc29bb5efe" providerId="LiveId" clId="{445B8A3F-EC20-43C0-B698-D18D9E310F54}" dt="2021-06-24T14:36:42.287" v="2166" actId="478"/>
          <ac:spMkLst>
            <pc:docMk/>
            <pc:sldMk cId="1027453342" sldId="272"/>
            <ac:spMk id="8" creationId="{DC8BEE32-2539-485A-B357-58230CF258CC}"/>
          </ac:spMkLst>
        </pc:spChg>
        <pc:spChg chg="mod">
          <ac:chgData name="kim joong hyeok" userId="445805fc29bb5efe" providerId="LiveId" clId="{445B8A3F-EC20-43C0-B698-D18D9E310F54}" dt="2021-06-23T09:41:13.537" v="1810"/>
          <ac:spMkLst>
            <pc:docMk/>
            <pc:sldMk cId="1027453342" sldId="272"/>
            <ac:spMk id="47" creationId="{E961CF69-C367-4DAC-BED3-AE8EEF9C3D77}"/>
          </ac:spMkLst>
        </pc:spChg>
        <pc:picChg chg="add mod">
          <ac:chgData name="kim joong hyeok" userId="445805fc29bb5efe" providerId="LiveId" clId="{445B8A3F-EC20-43C0-B698-D18D9E310F54}" dt="2021-06-25T03:29:22.547" v="2220" actId="1076"/>
          <ac:picMkLst>
            <pc:docMk/>
            <pc:sldMk cId="1027453342" sldId="272"/>
            <ac:picMk id="6" creationId="{7089F538-1D92-4408-B023-5A9600634187}"/>
          </ac:picMkLst>
        </pc:picChg>
        <pc:picChg chg="add mod">
          <ac:chgData name="kim joong hyeok" userId="445805fc29bb5efe" providerId="LiveId" clId="{445B8A3F-EC20-43C0-B698-D18D9E310F54}" dt="2021-06-25T03:29:24.592" v="2221" actId="1076"/>
          <ac:picMkLst>
            <pc:docMk/>
            <pc:sldMk cId="1027453342" sldId="272"/>
            <ac:picMk id="9" creationId="{51E68615-17AC-4223-B004-D0F64F3F6972}"/>
          </ac:picMkLst>
        </pc:picChg>
      </pc:sldChg>
      <pc:sldChg chg="delSp modSp add mod setBg">
        <pc:chgData name="kim joong hyeok" userId="445805fc29bb5efe" providerId="LiveId" clId="{445B8A3F-EC20-43C0-B698-D18D9E310F54}" dt="2021-06-24T14:21:12.540" v="1995" actId="14100"/>
        <pc:sldMkLst>
          <pc:docMk/>
          <pc:sldMk cId="2704385476" sldId="273"/>
        </pc:sldMkLst>
        <pc:spChg chg="mod">
          <ac:chgData name="kim joong hyeok" userId="445805fc29bb5efe" providerId="LiveId" clId="{445B8A3F-EC20-43C0-B698-D18D9E310F54}" dt="2021-06-24T14:20:00.045" v="1964" actId="1076"/>
          <ac:spMkLst>
            <pc:docMk/>
            <pc:sldMk cId="2704385476" sldId="273"/>
            <ac:spMk id="5" creationId="{00000000-0000-0000-0000-000000000000}"/>
          </ac:spMkLst>
        </pc:spChg>
        <pc:spChg chg="mod">
          <ac:chgData name="kim joong hyeok" userId="445805fc29bb5efe" providerId="LiveId" clId="{445B8A3F-EC20-43C0-B698-D18D9E310F54}" dt="2021-06-24T14:21:12.540" v="1995" actId="14100"/>
          <ac:spMkLst>
            <pc:docMk/>
            <pc:sldMk cId="2704385476" sldId="273"/>
            <ac:spMk id="7" creationId="{D921666A-1260-4708-AFEB-55A3D06B34B1}"/>
          </ac:spMkLst>
        </pc:spChg>
        <pc:spChg chg="del">
          <ac:chgData name="kim joong hyeok" userId="445805fc29bb5efe" providerId="LiveId" clId="{445B8A3F-EC20-43C0-B698-D18D9E310F54}" dt="2021-06-24T14:18:50.788" v="1921" actId="478"/>
          <ac:spMkLst>
            <pc:docMk/>
            <pc:sldMk cId="2704385476" sldId="273"/>
            <ac:spMk id="47" creationId="{E961CF69-C367-4DAC-BED3-AE8EEF9C3D77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jpg>
</file>

<file path=ppt/media/image15.jp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7A488-C3A1-4384-A7E8-F53C40E46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28C350-8FC3-4A0C-BC61-B856DBD85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FB7719-81FA-4CDD-9DEF-3A8200286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97F2D2-6437-49F7-8A92-3DC75164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91EF1A-C335-4173-A5F3-7DE515B60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499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417FD9-5192-4255-ABAB-797C6491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7123FE-C8C9-4D2C-9EA4-8C43D1B96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8266A1-164B-4315-B11D-F6D75E404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CE2209-BD16-44B6-BAB5-77823D5AF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C31DEF-F13D-4F67-A93D-05A8D36B9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002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461DBD-0185-4B85-8E3B-6E51334B4A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30931A-48C5-4F73-8647-55BFCF1158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769B12-40D2-4B26-A06B-131747F66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13785E-B9AF-4310-86CC-430ECCF04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F5D287-B45B-4A74-8472-1303D2161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453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929771-A182-41AB-A1A2-510CB95EF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D870C2-A8CA-475A-AEF5-E27FE5CF01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60DB16-0B2C-410A-AE97-E32C50A15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7EC69D-E8AA-4209-8DD7-A0D662839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DEEF3F-148F-4DFC-B074-FF92FCCD8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867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3B4B3B-76EE-450D-8D82-F4C13134E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168AA74-9086-4E9E-96F4-840737525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07B810-F5FE-4DFC-B825-63A2DFA86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69790-52A3-4097-BE5E-DE2DD3B6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16DDCE-EE7C-46A8-B51F-C19D17B25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590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B38A69-3D29-4C24-9ECB-273920ED2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2948EE-F6AB-4E87-8EF2-45C98D8699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7F2E9A-AE86-4D7F-8EFA-EC9B017943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761406-AB24-4F59-BE3B-81085D635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811B04-A60B-4F93-9AAD-590EA9091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841D0B-524A-4232-A9D9-827D87E66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902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E84E8B-0547-4066-B7CE-6F8D5AD84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654069-6E10-4D34-AF3F-05C3F3EA8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176B67-9CF4-451B-A14B-2414AC27E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6F0F25-4869-4EA5-81BB-C9C02134F7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EA45B8-98F1-4504-ACBF-5113C3486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03F3173-3B38-4204-A785-C9ADC1457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A418B22-D4A1-4FE3-8B03-863F6BE10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3789B6-F371-4666-AD6F-2F6FFE5D5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37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F9332-9919-4131-B708-5D62596BB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3BC5A0-FDFD-4D25-99FB-38EC58AA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362264-B167-4223-8A3D-FCAC4B27F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28EBDC-5098-4891-B3AA-24D537A14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6132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AF5A5E-7D0D-4121-AFAD-2A2EBFC13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A95F73F-7974-467D-83AF-1219E2B85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2FE57D-6A5A-415A-8353-ADC07E417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557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02F1E6-5C57-410F-B1DB-FA004F50A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F4698D-710C-44FB-BBEC-4E688347F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322622-E78A-4B02-98DF-758ADB0F1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7475CA-CB40-463D-902C-EC61BEBE3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397C47-6A51-4638-85CF-0E4344999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AD7F7C-11C5-47D9-B57F-13E5CE3ED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317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83160A-E71E-4A86-8DC0-6F7924434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4609EF7-25DF-46D2-8A40-48F275B71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422877-E249-4B25-BB86-82CD621BC6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56C9CB-0CC0-4C33-B7F1-1B15AF6B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A7F62D-438E-4EED-AEA1-6F4C2BFFD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18663A-88E0-437E-8EFA-D67DE3020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0799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2DC770B-F71A-45B2-91A3-0DC28325A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3FD713-C052-4CC0-B94B-1E9343F91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B4A654-841D-410E-BDBD-F39F18040F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F0677-835B-48E0-AA93-37C96BF87C69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FFFFD6-C0B3-4A47-8BCB-68D8F1F28D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56FF22-54C0-4C03-BD49-D5026B38DA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0806F-9307-4DF2-86D4-082F4A1374AF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880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4"/>
          <p:cNvSpPr/>
          <p:nvPr/>
        </p:nvSpPr>
        <p:spPr>
          <a:xfrm>
            <a:off x="376237" y="352425"/>
            <a:ext cx="11439525" cy="6505575"/>
          </a:xfrm>
          <a:prstGeom prst="round2SameRect">
            <a:avLst>
              <a:gd name="adj1" fmla="val 583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17500" dist="609600" sx="95000" sy="95000" algn="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endParaRPr lang="en-US" altLang="ko-KR" sz="4000" b="1" i="1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0BDA7E-6BB9-453A-970E-12EE7D5D230D}"/>
              </a:ext>
            </a:extLst>
          </p:cNvPr>
          <p:cNvSpPr txBox="1"/>
          <p:nvPr/>
        </p:nvSpPr>
        <p:spPr>
          <a:xfrm>
            <a:off x="8981837" y="5504330"/>
            <a:ext cx="1712259" cy="369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김중혁</a:t>
            </a:r>
            <a:r>
              <a:rPr lang="ko-KR" altLang="en-US" dirty="0"/>
              <a:t> </a:t>
            </a:r>
            <a:r>
              <a:rPr lang="ko-KR" altLang="en-US" dirty="0" err="1"/>
              <a:t>이규연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8375D9C-D404-4C07-92E0-15855B3FA220}"/>
              </a:ext>
            </a:extLst>
          </p:cNvPr>
          <p:cNvSpPr txBox="1"/>
          <p:nvPr/>
        </p:nvSpPr>
        <p:spPr>
          <a:xfrm>
            <a:off x="2489000" y="2551837"/>
            <a:ext cx="72139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i="1" dirty="0" err="1"/>
              <a:t>AirCondition</a:t>
            </a:r>
            <a:r>
              <a:rPr lang="en-US" altLang="ko-KR" sz="5400" b="1" i="1" dirty="0"/>
              <a:t> Monitoring Project</a:t>
            </a:r>
            <a:endParaRPr lang="ko-KR" altLang="en-US" sz="5400" b="1" i="1" dirty="0"/>
          </a:p>
        </p:txBody>
      </p:sp>
    </p:spTree>
    <p:extLst>
      <p:ext uri="{BB962C8B-B14F-4D97-AF65-F5344CB8AC3E}">
        <p14:creationId xmlns:p14="http://schemas.microsoft.com/office/powerpoint/2010/main" val="3906090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4"/>
          <p:cNvSpPr/>
          <p:nvPr/>
        </p:nvSpPr>
        <p:spPr>
          <a:xfrm>
            <a:off x="376236" y="352425"/>
            <a:ext cx="11439525" cy="6505575"/>
          </a:xfrm>
          <a:prstGeom prst="round2SameRect">
            <a:avLst>
              <a:gd name="adj1" fmla="val 583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17500" dist="609600" sx="95000" sy="95000" algn="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2" name="자유형 17">
            <a:extLst>
              <a:ext uri="{FF2B5EF4-FFF2-40B4-BE49-F238E27FC236}">
                <a16:creationId xmlns:a16="http://schemas.microsoft.com/office/drawing/2014/main" id="{E18C23BF-1CE5-405E-A78C-598C24025509}"/>
              </a:ext>
            </a:extLst>
          </p:cNvPr>
          <p:cNvSpPr/>
          <p:nvPr/>
        </p:nvSpPr>
        <p:spPr>
          <a:xfrm rot="16200000">
            <a:off x="1639935" y="3014032"/>
            <a:ext cx="1616973" cy="1815685"/>
          </a:xfrm>
          <a:custGeom>
            <a:avLst/>
            <a:gdLst>
              <a:gd name="connsiteX0" fmla="*/ 1425041 w 1425041"/>
              <a:gd name="connsiteY0" fmla="*/ 800083 h 1600166"/>
              <a:gd name="connsiteX1" fmla="*/ 977139 w 1425041"/>
              <a:gd name="connsiteY1" fmla="*/ 1600166 h 1600166"/>
              <a:gd name="connsiteX2" fmla="*/ 30554 w 1425041"/>
              <a:gd name="connsiteY2" fmla="*/ 1600166 h 1600166"/>
              <a:gd name="connsiteX3" fmla="*/ 0 w 1425041"/>
              <a:gd name="connsiteY3" fmla="*/ 1545587 h 1600166"/>
              <a:gd name="connsiteX4" fmla="*/ 57864 w 1425041"/>
              <a:gd name="connsiteY4" fmla="*/ 1545587 h 1600166"/>
              <a:gd name="connsiteX5" fmla="*/ 58713 w 1425041"/>
              <a:gd name="connsiteY5" fmla="*/ 1547104 h 1600166"/>
              <a:gd name="connsiteX6" fmla="*/ 948982 w 1425041"/>
              <a:gd name="connsiteY6" fmla="*/ 1547104 h 1600166"/>
              <a:gd name="connsiteX7" fmla="*/ 1370237 w 1425041"/>
              <a:gd name="connsiteY7" fmla="*/ 794621 h 1600166"/>
              <a:gd name="connsiteX8" fmla="*/ 948982 w 1425041"/>
              <a:gd name="connsiteY8" fmla="*/ 42137 h 1600166"/>
              <a:gd name="connsiteX9" fmla="*/ 105144 w 1425041"/>
              <a:gd name="connsiteY9" fmla="*/ 42137 h 1600166"/>
              <a:gd name="connsiteX10" fmla="*/ 105144 w 1425041"/>
              <a:gd name="connsiteY10" fmla="*/ 40787 h 1600166"/>
              <a:gd name="connsiteX11" fmla="*/ 7721 w 1425041"/>
              <a:gd name="connsiteY11" fmla="*/ 40787 h 1600166"/>
              <a:gd name="connsiteX12" fmla="*/ 30554 w 1425041"/>
              <a:gd name="connsiteY12" fmla="*/ 0 h 1600166"/>
              <a:gd name="connsiteX13" fmla="*/ 977139 w 1425041"/>
              <a:gd name="connsiteY13" fmla="*/ 0 h 160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25041" h="1600166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A4F354E3-B76A-426D-9449-CD11F167D69E}"/>
              </a:ext>
            </a:extLst>
          </p:cNvPr>
          <p:cNvGrpSpPr/>
          <p:nvPr/>
        </p:nvGrpSpPr>
        <p:grpSpPr>
          <a:xfrm>
            <a:off x="1697522" y="3294085"/>
            <a:ext cx="1501804" cy="1729137"/>
            <a:chOff x="2168084" y="3125970"/>
            <a:chExt cx="1323542" cy="1523891"/>
          </a:xfrm>
        </p:grpSpPr>
        <p:sp>
          <p:nvSpPr>
            <p:cNvPr id="44" name="육각형 43">
              <a:extLst>
                <a:ext uri="{FF2B5EF4-FFF2-40B4-BE49-F238E27FC236}">
                  <a16:creationId xmlns:a16="http://schemas.microsoft.com/office/drawing/2014/main" id="{95DDEB06-2A26-4646-8E52-F0B811F0BA8F}"/>
                </a:ext>
              </a:extLst>
            </p:cNvPr>
            <p:cNvSpPr/>
            <p:nvPr/>
          </p:nvSpPr>
          <p:spPr>
            <a:xfrm rot="16200000">
              <a:off x="2067909" y="3226145"/>
              <a:ext cx="1523891" cy="1323542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bg1"/>
            </a:solidFill>
            <a:ln>
              <a:solidFill>
                <a:srgbClr val="6376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40C23092-F91A-48FF-965B-855DF299F88F}"/>
                </a:ext>
              </a:extLst>
            </p:cNvPr>
            <p:cNvSpPr/>
            <p:nvPr/>
          </p:nvSpPr>
          <p:spPr>
            <a:xfrm>
              <a:off x="2231548" y="3703252"/>
              <a:ext cx="1196611" cy="294017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rgbClr val="214867"/>
                  </a:solidFill>
                </a:rPr>
                <a:t>배경 및 필요성</a:t>
              </a:r>
              <a:endParaRPr lang="en-US" altLang="ko-KR" sz="1200" b="1" dirty="0">
                <a:solidFill>
                  <a:srgbClr val="214867"/>
                </a:solidFill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F8D1E400-8704-407C-AAFD-6AA9E2A5F292}"/>
              </a:ext>
            </a:extLst>
          </p:cNvPr>
          <p:cNvGrpSpPr/>
          <p:nvPr/>
        </p:nvGrpSpPr>
        <p:grpSpPr>
          <a:xfrm>
            <a:off x="3454671" y="3294086"/>
            <a:ext cx="1501804" cy="1729137"/>
            <a:chOff x="2168084" y="3125970"/>
            <a:chExt cx="1323542" cy="1523891"/>
          </a:xfrm>
          <a:solidFill>
            <a:schemeClr val="accent5">
              <a:lumMod val="50000"/>
            </a:schemeClr>
          </a:solidFill>
        </p:grpSpPr>
        <p:sp>
          <p:nvSpPr>
            <p:cNvPr id="55" name="육각형 54">
              <a:extLst>
                <a:ext uri="{FF2B5EF4-FFF2-40B4-BE49-F238E27FC236}">
                  <a16:creationId xmlns:a16="http://schemas.microsoft.com/office/drawing/2014/main" id="{1A15F7E6-3769-47FA-919D-744ED420AB70}"/>
                </a:ext>
              </a:extLst>
            </p:cNvPr>
            <p:cNvSpPr/>
            <p:nvPr/>
          </p:nvSpPr>
          <p:spPr>
            <a:xfrm rot="16200000">
              <a:off x="2067909" y="3226145"/>
              <a:ext cx="1523891" cy="1323542"/>
            </a:xfrm>
            <a:prstGeom prst="hexagon">
              <a:avLst>
                <a:gd name="adj" fmla="val 27991"/>
                <a:gd name="vf" fmla="val 115470"/>
              </a:avLst>
            </a:prstGeom>
            <a:grpFill/>
            <a:ln>
              <a:solidFill>
                <a:srgbClr val="6376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556B8470-21B6-4E76-B01D-8299FD5BF4A5}"/>
                </a:ext>
              </a:extLst>
            </p:cNvPr>
            <p:cNvSpPr/>
            <p:nvPr/>
          </p:nvSpPr>
          <p:spPr>
            <a:xfrm>
              <a:off x="2231548" y="3703252"/>
              <a:ext cx="1196611" cy="29401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prstClr val="white"/>
                  </a:solidFill>
                </a:rPr>
                <a:t>전체 구성도</a:t>
              </a:r>
              <a:endParaRPr lang="en-US" altLang="ko-KR" sz="12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57" name="자유형 25">
            <a:extLst>
              <a:ext uri="{FF2B5EF4-FFF2-40B4-BE49-F238E27FC236}">
                <a16:creationId xmlns:a16="http://schemas.microsoft.com/office/drawing/2014/main" id="{C13B918E-256B-435D-8F27-1ECF53AE1940}"/>
              </a:ext>
            </a:extLst>
          </p:cNvPr>
          <p:cNvSpPr/>
          <p:nvPr/>
        </p:nvSpPr>
        <p:spPr>
          <a:xfrm rot="5400000">
            <a:off x="3397088" y="3524462"/>
            <a:ext cx="1616973" cy="1815685"/>
          </a:xfrm>
          <a:custGeom>
            <a:avLst/>
            <a:gdLst>
              <a:gd name="connsiteX0" fmla="*/ 1425041 w 1425041"/>
              <a:gd name="connsiteY0" fmla="*/ 800083 h 1600166"/>
              <a:gd name="connsiteX1" fmla="*/ 977139 w 1425041"/>
              <a:gd name="connsiteY1" fmla="*/ 1600166 h 1600166"/>
              <a:gd name="connsiteX2" fmla="*/ 30554 w 1425041"/>
              <a:gd name="connsiteY2" fmla="*/ 1600166 h 1600166"/>
              <a:gd name="connsiteX3" fmla="*/ 0 w 1425041"/>
              <a:gd name="connsiteY3" fmla="*/ 1545587 h 1600166"/>
              <a:gd name="connsiteX4" fmla="*/ 57864 w 1425041"/>
              <a:gd name="connsiteY4" fmla="*/ 1545587 h 1600166"/>
              <a:gd name="connsiteX5" fmla="*/ 58713 w 1425041"/>
              <a:gd name="connsiteY5" fmla="*/ 1547104 h 1600166"/>
              <a:gd name="connsiteX6" fmla="*/ 948982 w 1425041"/>
              <a:gd name="connsiteY6" fmla="*/ 1547104 h 1600166"/>
              <a:gd name="connsiteX7" fmla="*/ 1370237 w 1425041"/>
              <a:gd name="connsiteY7" fmla="*/ 794621 h 1600166"/>
              <a:gd name="connsiteX8" fmla="*/ 948982 w 1425041"/>
              <a:gd name="connsiteY8" fmla="*/ 42137 h 1600166"/>
              <a:gd name="connsiteX9" fmla="*/ 105144 w 1425041"/>
              <a:gd name="connsiteY9" fmla="*/ 42137 h 1600166"/>
              <a:gd name="connsiteX10" fmla="*/ 105144 w 1425041"/>
              <a:gd name="connsiteY10" fmla="*/ 40787 h 1600166"/>
              <a:gd name="connsiteX11" fmla="*/ 7721 w 1425041"/>
              <a:gd name="connsiteY11" fmla="*/ 40787 h 1600166"/>
              <a:gd name="connsiteX12" fmla="*/ 30554 w 1425041"/>
              <a:gd name="connsiteY12" fmla="*/ 0 h 1600166"/>
              <a:gd name="connsiteX13" fmla="*/ 977139 w 1425041"/>
              <a:gd name="connsiteY13" fmla="*/ 0 h 160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25041" h="1600166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8" name="자유형 26">
            <a:extLst>
              <a:ext uri="{FF2B5EF4-FFF2-40B4-BE49-F238E27FC236}">
                <a16:creationId xmlns:a16="http://schemas.microsoft.com/office/drawing/2014/main" id="{019EB30C-D1BD-4F75-9F03-ED47EED4F97F}"/>
              </a:ext>
            </a:extLst>
          </p:cNvPr>
          <p:cNvSpPr/>
          <p:nvPr/>
        </p:nvSpPr>
        <p:spPr>
          <a:xfrm rot="16200000">
            <a:off x="5161217" y="3014032"/>
            <a:ext cx="1616973" cy="1815685"/>
          </a:xfrm>
          <a:custGeom>
            <a:avLst/>
            <a:gdLst>
              <a:gd name="connsiteX0" fmla="*/ 1425041 w 1425041"/>
              <a:gd name="connsiteY0" fmla="*/ 800083 h 1600166"/>
              <a:gd name="connsiteX1" fmla="*/ 977139 w 1425041"/>
              <a:gd name="connsiteY1" fmla="*/ 1600166 h 1600166"/>
              <a:gd name="connsiteX2" fmla="*/ 30554 w 1425041"/>
              <a:gd name="connsiteY2" fmla="*/ 1600166 h 1600166"/>
              <a:gd name="connsiteX3" fmla="*/ 0 w 1425041"/>
              <a:gd name="connsiteY3" fmla="*/ 1545587 h 1600166"/>
              <a:gd name="connsiteX4" fmla="*/ 57864 w 1425041"/>
              <a:gd name="connsiteY4" fmla="*/ 1545587 h 1600166"/>
              <a:gd name="connsiteX5" fmla="*/ 58713 w 1425041"/>
              <a:gd name="connsiteY5" fmla="*/ 1547104 h 1600166"/>
              <a:gd name="connsiteX6" fmla="*/ 948982 w 1425041"/>
              <a:gd name="connsiteY6" fmla="*/ 1547104 h 1600166"/>
              <a:gd name="connsiteX7" fmla="*/ 1370237 w 1425041"/>
              <a:gd name="connsiteY7" fmla="*/ 794621 h 1600166"/>
              <a:gd name="connsiteX8" fmla="*/ 948982 w 1425041"/>
              <a:gd name="connsiteY8" fmla="*/ 42137 h 1600166"/>
              <a:gd name="connsiteX9" fmla="*/ 105144 w 1425041"/>
              <a:gd name="connsiteY9" fmla="*/ 42137 h 1600166"/>
              <a:gd name="connsiteX10" fmla="*/ 105144 w 1425041"/>
              <a:gd name="connsiteY10" fmla="*/ 40787 h 1600166"/>
              <a:gd name="connsiteX11" fmla="*/ 7721 w 1425041"/>
              <a:gd name="connsiteY11" fmla="*/ 40787 h 1600166"/>
              <a:gd name="connsiteX12" fmla="*/ 30554 w 1425041"/>
              <a:gd name="connsiteY12" fmla="*/ 0 h 1600166"/>
              <a:gd name="connsiteX13" fmla="*/ 977139 w 1425041"/>
              <a:gd name="connsiteY13" fmla="*/ 0 h 160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25041" h="1600166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DC17A8F4-08DD-412A-B96B-BC948FAC51C0}"/>
              </a:ext>
            </a:extLst>
          </p:cNvPr>
          <p:cNvGrpSpPr/>
          <p:nvPr/>
        </p:nvGrpSpPr>
        <p:grpSpPr>
          <a:xfrm>
            <a:off x="5218804" y="3294085"/>
            <a:ext cx="1501804" cy="1729137"/>
            <a:chOff x="2168084" y="3125970"/>
            <a:chExt cx="1323542" cy="1523891"/>
          </a:xfrm>
        </p:grpSpPr>
        <p:sp>
          <p:nvSpPr>
            <p:cNvPr id="60" name="육각형 59">
              <a:extLst>
                <a:ext uri="{FF2B5EF4-FFF2-40B4-BE49-F238E27FC236}">
                  <a16:creationId xmlns:a16="http://schemas.microsoft.com/office/drawing/2014/main" id="{40F30F23-7DCA-4484-8FC6-955976F5BF4D}"/>
                </a:ext>
              </a:extLst>
            </p:cNvPr>
            <p:cNvSpPr/>
            <p:nvPr/>
          </p:nvSpPr>
          <p:spPr>
            <a:xfrm rot="16200000">
              <a:off x="2067909" y="3226145"/>
              <a:ext cx="1523891" cy="1323542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bg1"/>
            </a:solidFill>
            <a:ln>
              <a:solidFill>
                <a:srgbClr val="6376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FA935B2B-4302-4B16-926C-F52E9E0CCB2C}"/>
                </a:ext>
              </a:extLst>
            </p:cNvPr>
            <p:cNvSpPr/>
            <p:nvPr/>
          </p:nvSpPr>
          <p:spPr>
            <a:xfrm>
              <a:off x="2231548" y="3703252"/>
              <a:ext cx="1196611" cy="294017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chemeClr val="accent1">
                      <a:lumMod val="50000"/>
                    </a:schemeClr>
                  </a:solidFill>
                </a:rPr>
                <a:t>세부 개발 내용</a:t>
              </a:r>
              <a:endParaRPr lang="en-US" altLang="ko-KR" sz="1200" b="1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254D3A24-8F3F-495C-A0A3-24E63EE83512}"/>
              </a:ext>
            </a:extLst>
          </p:cNvPr>
          <p:cNvGrpSpPr/>
          <p:nvPr/>
        </p:nvGrpSpPr>
        <p:grpSpPr>
          <a:xfrm>
            <a:off x="6975953" y="3294086"/>
            <a:ext cx="1501804" cy="1729137"/>
            <a:chOff x="2168084" y="3125970"/>
            <a:chExt cx="1323542" cy="1523891"/>
          </a:xfrm>
          <a:solidFill>
            <a:schemeClr val="accent5">
              <a:lumMod val="50000"/>
            </a:schemeClr>
          </a:solidFill>
        </p:grpSpPr>
        <p:sp>
          <p:nvSpPr>
            <p:cNvPr id="63" name="육각형 62">
              <a:extLst>
                <a:ext uri="{FF2B5EF4-FFF2-40B4-BE49-F238E27FC236}">
                  <a16:creationId xmlns:a16="http://schemas.microsoft.com/office/drawing/2014/main" id="{3935BE00-DF71-45E7-951F-394C78179AFB}"/>
                </a:ext>
              </a:extLst>
            </p:cNvPr>
            <p:cNvSpPr/>
            <p:nvPr/>
          </p:nvSpPr>
          <p:spPr>
            <a:xfrm rot="16200000">
              <a:off x="2067909" y="3226145"/>
              <a:ext cx="1523891" cy="1323542"/>
            </a:xfrm>
            <a:prstGeom prst="hexagon">
              <a:avLst>
                <a:gd name="adj" fmla="val 27991"/>
                <a:gd name="vf" fmla="val 115470"/>
              </a:avLst>
            </a:prstGeom>
            <a:grpFill/>
            <a:ln>
              <a:solidFill>
                <a:srgbClr val="6376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직사각형 63">
              <a:extLst>
                <a:ext uri="{FF2B5EF4-FFF2-40B4-BE49-F238E27FC236}">
                  <a16:creationId xmlns:a16="http://schemas.microsoft.com/office/drawing/2014/main" id="{2031E579-D03E-43CF-8B52-A28CEBF577B6}"/>
                </a:ext>
              </a:extLst>
            </p:cNvPr>
            <p:cNvSpPr/>
            <p:nvPr/>
          </p:nvSpPr>
          <p:spPr>
            <a:xfrm>
              <a:off x="2231548" y="3703252"/>
              <a:ext cx="1196611" cy="29401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prstClr val="white"/>
                  </a:solidFill>
                </a:rPr>
                <a:t>시연 영상</a:t>
              </a:r>
              <a:endParaRPr lang="en-US" altLang="ko-KR" sz="12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65" name="자유형 33">
            <a:extLst>
              <a:ext uri="{FF2B5EF4-FFF2-40B4-BE49-F238E27FC236}">
                <a16:creationId xmlns:a16="http://schemas.microsoft.com/office/drawing/2014/main" id="{DEE07A9A-AA31-4AF3-850C-825F5125EFFC}"/>
              </a:ext>
            </a:extLst>
          </p:cNvPr>
          <p:cNvSpPr/>
          <p:nvPr/>
        </p:nvSpPr>
        <p:spPr>
          <a:xfrm rot="5400000">
            <a:off x="6918370" y="3524462"/>
            <a:ext cx="1616973" cy="1815685"/>
          </a:xfrm>
          <a:custGeom>
            <a:avLst/>
            <a:gdLst>
              <a:gd name="connsiteX0" fmla="*/ 1425041 w 1425041"/>
              <a:gd name="connsiteY0" fmla="*/ 800083 h 1600166"/>
              <a:gd name="connsiteX1" fmla="*/ 977139 w 1425041"/>
              <a:gd name="connsiteY1" fmla="*/ 1600166 h 1600166"/>
              <a:gd name="connsiteX2" fmla="*/ 30554 w 1425041"/>
              <a:gd name="connsiteY2" fmla="*/ 1600166 h 1600166"/>
              <a:gd name="connsiteX3" fmla="*/ 0 w 1425041"/>
              <a:gd name="connsiteY3" fmla="*/ 1545587 h 1600166"/>
              <a:gd name="connsiteX4" fmla="*/ 57864 w 1425041"/>
              <a:gd name="connsiteY4" fmla="*/ 1545587 h 1600166"/>
              <a:gd name="connsiteX5" fmla="*/ 58713 w 1425041"/>
              <a:gd name="connsiteY5" fmla="*/ 1547104 h 1600166"/>
              <a:gd name="connsiteX6" fmla="*/ 948982 w 1425041"/>
              <a:gd name="connsiteY6" fmla="*/ 1547104 h 1600166"/>
              <a:gd name="connsiteX7" fmla="*/ 1370237 w 1425041"/>
              <a:gd name="connsiteY7" fmla="*/ 794621 h 1600166"/>
              <a:gd name="connsiteX8" fmla="*/ 948982 w 1425041"/>
              <a:gd name="connsiteY8" fmla="*/ 42137 h 1600166"/>
              <a:gd name="connsiteX9" fmla="*/ 105144 w 1425041"/>
              <a:gd name="connsiteY9" fmla="*/ 42137 h 1600166"/>
              <a:gd name="connsiteX10" fmla="*/ 105144 w 1425041"/>
              <a:gd name="connsiteY10" fmla="*/ 40787 h 1600166"/>
              <a:gd name="connsiteX11" fmla="*/ 7721 w 1425041"/>
              <a:gd name="connsiteY11" fmla="*/ 40787 h 1600166"/>
              <a:gd name="connsiteX12" fmla="*/ 30554 w 1425041"/>
              <a:gd name="connsiteY12" fmla="*/ 0 h 1600166"/>
              <a:gd name="connsiteX13" fmla="*/ 977139 w 1425041"/>
              <a:gd name="connsiteY13" fmla="*/ 0 h 160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25041" h="1600166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6" name="자유형 34">
            <a:extLst>
              <a:ext uri="{FF2B5EF4-FFF2-40B4-BE49-F238E27FC236}">
                <a16:creationId xmlns:a16="http://schemas.microsoft.com/office/drawing/2014/main" id="{DF07C202-39D9-45F6-B90E-7759B385BD85}"/>
              </a:ext>
            </a:extLst>
          </p:cNvPr>
          <p:cNvSpPr/>
          <p:nvPr/>
        </p:nvSpPr>
        <p:spPr>
          <a:xfrm rot="16200000">
            <a:off x="8693307" y="3014032"/>
            <a:ext cx="1616973" cy="1815685"/>
          </a:xfrm>
          <a:custGeom>
            <a:avLst/>
            <a:gdLst>
              <a:gd name="connsiteX0" fmla="*/ 1425041 w 1425041"/>
              <a:gd name="connsiteY0" fmla="*/ 800083 h 1600166"/>
              <a:gd name="connsiteX1" fmla="*/ 977139 w 1425041"/>
              <a:gd name="connsiteY1" fmla="*/ 1600166 h 1600166"/>
              <a:gd name="connsiteX2" fmla="*/ 30554 w 1425041"/>
              <a:gd name="connsiteY2" fmla="*/ 1600166 h 1600166"/>
              <a:gd name="connsiteX3" fmla="*/ 0 w 1425041"/>
              <a:gd name="connsiteY3" fmla="*/ 1545587 h 1600166"/>
              <a:gd name="connsiteX4" fmla="*/ 57864 w 1425041"/>
              <a:gd name="connsiteY4" fmla="*/ 1545587 h 1600166"/>
              <a:gd name="connsiteX5" fmla="*/ 58713 w 1425041"/>
              <a:gd name="connsiteY5" fmla="*/ 1547104 h 1600166"/>
              <a:gd name="connsiteX6" fmla="*/ 948982 w 1425041"/>
              <a:gd name="connsiteY6" fmla="*/ 1547104 h 1600166"/>
              <a:gd name="connsiteX7" fmla="*/ 1370237 w 1425041"/>
              <a:gd name="connsiteY7" fmla="*/ 794621 h 1600166"/>
              <a:gd name="connsiteX8" fmla="*/ 948982 w 1425041"/>
              <a:gd name="connsiteY8" fmla="*/ 42137 h 1600166"/>
              <a:gd name="connsiteX9" fmla="*/ 105144 w 1425041"/>
              <a:gd name="connsiteY9" fmla="*/ 42137 h 1600166"/>
              <a:gd name="connsiteX10" fmla="*/ 105144 w 1425041"/>
              <a:gd name="connsiteY10" fmla="*/ 40787 h 1600166"/>
              <a:gd name="connsiteX11" fmla="*/ 7721 w 1425041"/>
              <a:gd name="connsiteY11" fmla="*/ 40787 h 1600166"/>
              <a:gd name="connsiteX12" fmla="*/ 30554 w 1425041"/>
              <a:gd name="connsiteY12" fmla="*/ 0 h 1600166"/>
              <a:gd name="connsiteX13" fmla="*/ 977139 w 1425041"/>
              <a:gd name="connsiteY13" fmla="*/ 0 h 1600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425041" h="1600166">
                <a:moveTo>
                  <a:pt x="1425041" y="800083"/>
                </a:moveTo>
                <a:lnTo>
                  <a:pt x="977139" y="1600166"/>
                </a:lnTo>
                <a:lnTo>
                  <a:pt x="30554" y="1600166"/>
                </a:lnTo>
                <a:lnTo>
                  <a:pt x="0" y="1545587"/>
                </a:lnTo>
                <a:lnTo>
                  <a:pt x="57864" y="1545587"/>
                </a:lnTo>
                <a:lnTo>
                  <a:pt x="58713" y="1547104"/>
                </a:lnTo>
                <a:lnTo>
                  <a:pt x="948982" y="1547104"/>
                </a:lnTo>
                <a:lnTo>
                  <a:pt x="1370237" y="794621"/>
                </a:lnTo>
                <a:lnTo>
                  <a:pt x="948982" y="42137"/>
                </a:lnTo>
                <a:lnTo>
                  <a:pt x="105144" y="42137"/>
                </a:lnTo>
                <a:lnTo>
                  <a:pt x="105144" y="40787"/>
                </a:lnTo>
                <a:lnTo>
                  <a:pt x="7721" y="40787"/>
                </a:lnTo>
                <a:lnTo>
                  <a:pt x="30554" y="0"/>
                </a:lnTo>
                <a:lnTo>
                  <a:pt x="977139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92772A34-0523-4807-932C-CE12FD5D4EBF}"/>
              </a:ext>
            </a:extLst>
          </p:cNvPr>
          <p:cNvGrpSpPr/>
          <p:nvPr/>
        </p:nvGrpSpPr>
        <p:grpSpPr>
          <a:xfrm>
            <a:off x="8750894" y="3294085"/>
            <a:ext cx="1501804" cy="1729137"/>
            <a:chOff x="2168084" y="3125970"/>
            <a:chExt cx="1323542" cy="1523891"/>
          </a:xfrm>
        </p:grpSpPr>
        <p:sp>
          <p:nvSpPr>
            <p:cNvPr id="68" name="육각형 67">
              <a:extLst>
                <a:ext uri="{FF2B5EF4-FFF2-40B4-BE49-F238E27FC236}">
                  <a16:creationId xmlns:a16="http://schemas.microsoft.com/office/drawing/2014/main" id="{A850D742-12B5-4934-AC45-08A71D750924}"/>
                </a:ext>
              </a:extLst>
            </p:cNvPr>
            <p:cNvSpPr/>
            <p:nvPr/>
          </p:nvSpPr>
          <p:spPr>
            <a:xfrm rot="16200000">
              <a:off x="2067909" y="3226145"/>
              <a:ext cx="1523891" cy="1323542"/>
            </a:xfrm>
            <a:prstGeom prst="hexagon">
              <a:avLst>
                <a:gd name="adj" fmla="val 27991"/>
                <a:gd name="vf" fmla="val 115470"/>
              </a:avLst>
            </a:prstGeom>
            <a:solidFill>
              <a:schemeClr val="bg1"/>
            </a:solidFill>
            <a:ln>
              <a:solidFill>
                <a:srgbClr val="63768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EFF7D354-F491-4CE4-8022-B917DDDB38A8}"/>
                </a:ext>
              </a:extLst>
            </p:cNvPr>
            <p:cNvSpPr/>
            <p:nvPr/>
          </p:nvSpPr>
          <p:spPr>
            <a:xfrm>
              <a:off x="2231548" y="3703252"/>
              <a:ext cx="1196611" cy="294017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 dirty="0">
                  <a:solidFill>
                    <a:srgbClr val="214867"/>
                  </a:solidFill>
                </a:rPr>
                <a:t>후기</a:t>
              </a:r>
              <a:endParaRPr lang="en-US" altLang="ko-KR" sz="1200" b="1" dirty="0">
                <a:solidFill>
                  <a:srgbClr val="214867"/>
                </a:solidFill>
              </a:endParaRPr>
            </a:p>
          </p:txBody>
        </p:sp>
      </p:grpSp>
      <p:sp>
        <p:nvSpPr>
          <p:cNvPr id="70" name="왼쪽 대괄호 69">
            <a:extLst>
              <a:ext uri="{FF2B5EF4-FFF2-40B4-BE49-F238E27FC236}">
                <a16:creationId xmlns:a16="http://schemas.microsoft.com/office/drawing/2014/main" id="{C6A668C1-2F34-4102-B9F0-5E9ED75A2837}"/>
              </a:ext>
            </a:extLst>
          </p:cNvPr>
          <p:cNvSpPr/>
          <p:nvPr/>
        </p:nvSpPr>
        <p:spPr>
          <a:xfrm rot="5400000">
            <a:off x="3970374" y="1136061"/>
            <a:ext cx="471205" cy="3515110"/>
          </a:xfrm>
          <a:prstGeom prst="leftBracket">
            <a:avLst>
              <a:gd name="adj" fmla="val 0"/>
            </a:avLst>
          </a:prstGeom>
          <a:ln>
            <a:solidFill>
              <a:srgbClr val="63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1" name="왼쪽 대괄호 70">
            <a:extLst>
              <a:ext uri="{FF2B5EF4-FFF2-40B4-BE49-F238E27FC236}">
                <a16:creationId xmlns:a16="http://schemas.microsoft.com/office/drawing/2014/main" id="{FB1E2A2F-2360-4FD7-B21B-A10A14912F4E}"/>
              </a:ext>
            </a:extLst>
          </p:cNvPr>
          <p:cNvSpPr/>
          <p:nvPr/>
        </p:nvSpPr>
        <p:spPr>
          <a:xfrm rot="5400000">
            <a:off x="7485484" y="1136061"/>
            <a:ext cx="471205" cy="3515110"/>
          </a:xfrm>
          <a:prstGeom prst="leftBracket">
            <a:avLst>
              <a:gd name="adj" fmla="val 0"/>
            </a:avLst>
          </a:prstGeom>
          <a:ln>
            <a:solidFill>
              <a:srgbClr val="63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72" name="타원 47">
            <a:extLst>
              <a:ext uri="{FF2B5EF4-FFF2-40B4-BE49-F238E27FC236}">
                <a16:creationId xmlns:a16="http://schemas.microsoft.com/office/drawing/2014/main" id="{1A650B38-570B-489C-AC50-2822BA825C57}"/>
              </a:ext>
            </a:extLst>
          </p:cNvPr>
          <p:cNvSpPr/>
          <p:nvPr/>
        </p:nvSpPr>
        <p:spPr>
          <a:xfrm>
            <a:off x="4956475" y="1523242"/>
            <a:ext cx="2023493" cy="726285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목 차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27BE7EFE-F427-49E7-A5C0-80642C7C3DCB}"/>
              </a:ext>
            </a:extLst>
          </p:cNvPr>
          <p:cNvCxnSpPr>
            <a:cxnSpLocks/>
          </p:cNvCxnSpPr>
          <p:nvPr/>
        </p:nvCxnSpPr>
        <p:spPr>
          <a:xfrm>
            <a:off x="5963531" y="2249527"/>
            <a:ext cx="0" cy="408487"/>
          </a:xfrm>
          <a:prstGeom prst="line">
            <a:avLst/>
          </a:prstGeom>
          <a:ln w="6350">
            <a:solidFill>
              <a:srgbClr val="6376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E08828D4-487B-485A-92B3-3832C480FDB1}"/>
              </a:ext>
            </a:extLst>
          </p:cNvPr>
          <p:cNvGrpSpPr/>
          <p:nvPr/>
        </p:nvGrpSpPr>
        <p:grpSpPr>
          <a:xfrm>
            <a:off x="376237" y="495789"/>
            <a:ext cx="11439525" cy="369332"/>
            <a:chOff x="376237" y="495789"/>
            <a:chExt cx="11439525" cy="369332"/>
          </a:xfrm>
        </p:grpSpPr>
        <p:grpSp>
          <p:nvGrpSpPr>
            <p:cNvPr id="87" name="Group 8">
              <a:extLst>
                <a:ext uri="{FF2B5EF4-FFF2-40B4-BE49-F238E27FC236}">
                  <a16:creationId xmlns:a16="http://schemas.microsoft.com/office/drawing/2014/main" id="{F003995A-F715-41B3-A710-43BA8B0E659A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175290" y="533249"/>
              <a:ext cx="132372" cy="140525"/>
              <a:chOff x="4594" y="900"/>
              <a:chExt cx="276" cy="293"/>
            </a:xfrm>
            <a:solidFill>
              <a:schemeClr val="tx1"/>
            </a:solidFill>
          </p:grpSpPr>
          <p:sp>
            <p:nvSpPr>
              <p:cNvPr id="98" name="Freeform 9">
                <a:extLst>
                  <a:ext uri="{FF2B5EF4-FFF2-40B4-BE49-F238E27FC236}">
                    <a16:creationId xmlns:a16="http://schemas.microsoft.com/office/drawing/2014/main" id="{74596D93-01B8-4DA9-B2FB-D43DA521E7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94" y="900"/>
                <a:ext cx="102" cy="91"/>
              </a:xfrm>
              <a:custGeom>
                <a:avLst/>
                <a:gdLst>
                  <a:gd name="T0" fmla="*/ 72 w 307"/>
                  <a:gd name="T1" fmla="*/ 263 h 273"/>
                  <a:gd name="T2" fmla="*/ 91 w 307"/>
                  <a:gd name="T3" fmla="*/ 236 h 273"/>
                  <a:gd name="T4" fmla="*/ 139 w 307"/>
                  <a:gd name="T5" fmla="*/ 187 h 273"/>
                  <a:gd name="T6" fmla="*/ 193 w 307"/>
                  <a:gd name="T7" fmla="*/ 148 h 273"/>
                  <a:gd name="T8" fmla="*/ 255 w 307"/>
                  <a:gd name="T9" fmla="*/ 119 h 273"/>
                  <a:gd name="T10" fmla="*/ 290 w 307"/>
                  <a:gd name="T11" fmla="*/ 110 h 273"/>
                  <a:gd name="T12" fmla="*/ 299 w 307"/>
                  <a:gd name="T13" fmla="*/ 106 h 273"/>
                  <a:gd name="T14" fmla="*/ 305 w 307"/>
                  <a:gd name="T15" fmla="*/ 97 h 273"/>
                  <a:gd name="T16" fmla="*/ 307 w 307"/>
                  <a:gd name="T17" fmla="*/ 87 h 273"/>
                  <a:gd name="T18" fmla="*/ 303 w 307"/>
                  <a:gd name="T19" fmla="*/ 77 h 273"/>
                  <a:gd name="T20" fmla="*/ 292 w 307"/>
                  <a:gd name="T21" fmla="*/ 60 h 273"/>
                  <a:gd name="T22" fmla="*/ 263 w 307"/>
                  <a:gd name="T23" fmla="*/ 33 h 273"/>
                  <a:gd name="T24" fmla="*/ 227 w 307"/>
                  <a:gd name="T25" fmla="*/ 13 h 273"/>
                  <a:gd name="T26" fmla="*/ 186 w 307"/>
                  <a:gd name="T27" fmla="*/ 1 h 273"/>
                  <a:gd name="T28" fmla="*/ 165 w 307"/>
                  <a:gd name="T29" fmla="*/ 0 h 273"/>
                  <a:gd name="T30" fmla="*/ 131 w 307"/>
                  <a:gd name="T31" fmla="*/ 3 h 273"/>
                  <a:gd name="T32" fmla="*/ 72 w 307"/>
                  <a:gd name="T33" fmla="*/ 27 h 273"/>
                  <a:gd name="T34" fmla="*/ 27 w 307"/>
                  <a:gd name="T35" fmla="*/ 72 h 273"/>
                  <a:gd name="T36" fmla="*/ 3 w 307"/>
                  <a:gd name="T37" fmla="*/ 131 h 273"/>
                  <a:gd name="T38" fmla="*/ 0 w 307"/>
                  <a:gd name="T39" fmla="*/ 164 h 273"/>
                  <a:gd name="T40" fmla="*/ 1 w 307"/>
                  <a:gd name="T41" fmla="*/ 192 h 273"/>
                  <a:gd name="T42" fmla="*/ 20 w 307"/>
                  <a:gd name="T43" fmla="*/ 243 h 273"/>
                  <a:gd name="T44" fmla="*/ 36 w 307"/>
                  <a:gd name="T45" fmla="*/ 266 h 273"/>
                  <a:gd name="T46" fmla="*/ 43 w 307"/>
                  <a:gd name="T47" fmla="*/ 273 h 273"/>
                  <a:gd name="T48" fmla="*/ 53 w 307"/>
                  <a:gd name="T49" fmla="*/ 273 h 273"/>
                  <a:gd name="T50" fmla="*/ 65 w 307"/>
                  <a:gd name="T51" fmla="*/ 271 h 273"/>
                  <a:gd name="T52" fmla="*/ 72 w 307"/>
                  <a:gd name="T53" fmla="*/ 263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3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99" name="Freeform 10">
                <a:extLst>
                  <a:ext uri="{FF2B5EF4-FFF2-40B4-BE49-F238E27FC236}">
                    <a16:creationId xmlns:a16="http://schemas.microsoft.com/office/drawing/2014/main" id="{0CE324D8-9906-46D7-9051-1107E275B7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8" y="900"/>
                <a:ext cx="102" cy="90"/>
              </a:xfrm>
              <a:custGeom>
                <a:avLst/>
                <a:gdLst>
                  <a:gd name="T0" fmla="*/ 143 w 307"/>
                  <a:gd name="T1" fmla="*/ 0 h 271"/>
                  <a:gd name="T2" fmla="*/ 121 w 307"/>
                  <a:gd name="T3" fmla="*/ 1 h 271"/>
                  <a:gd name="T4" fmla="*/ 81 w 307"/>
                  <a:gd name="T5" fmla="*/ 11 h 271"/>
                  <a:gd name="T6" fmla="*/ 46 w 307"/>
                  <a:gd name="T7" fmla="*/ 31 h 271"/>
                  <a:gd name="T8" fmla="*/ 16 w 307"/>
                  <a:gd name="T9" fmla="*/ 60 h 271"/>
                  <a:gd name="T10" fmla="*/ 4 w 307"/>
                  <a:gd name="T11" fmla="*/ 76 h 271"/>
                  <a:gd name="T12" fmla="*/ 0 w 307"/>
                  <a:gd name="T13" fmla="*/ 86 h 271"/>
                  <a:gd name="T14" fmla="*/ 3 w 307"/>
                  <a:gd name="T15" fmla="*/ 96 h 271"/>
                  <a:gd name="T16" fmla="*/ 9 w 307"/>
                  <a:gd name="T17" fmla="*/ 106 h 271"/>
                  <a:gd name="T18" fmla="*/ 19 w 307"/>
                  <a:gd name="T19" fmla="*/ 110 h 271"/>
                  <a:gd name="T20" fmla="*/ 52 w 307"/>
                  <a:gd name="T21" fmla="*/ 119 h 271"/>
                  <a:gd name="T22" fmla="*/ 115 w 307"/>
                  <a:gd name="T23" fmla="*/ 148 h 271"/>
                  <a:gd name="T24" fmla="*/ 170 w 307"/>
                  <a:gd name="T25" fmla="*/ 187 h 271"/>
                  <a:gd name="T26" fmla="*/ 218 w 307"/>
                  <a:gd name="T27" fmla="*/ 234 h 271"/>
                  <a:gd name="T28" fmla="*/ 237 w 307"/>
                  <a:gd name="T29" fmla="*/ 261 h 271"/>
                  <a:gd name="T30" fmla="*/ 245 w 307"/>
                  <a:gd name="T31" fmla="*/ 270 h 271"/>
                  <a:gd name="T32" fmla="*/ 255 w 307"/>
                  <a:gd name="T33" fmla="*/ 271 h 271"/>
                  <a:gd name="T34" fmla="*/ 266 w 307"/>
                  <a:gd name="T35" fmla="*/ 270 h 271"/>
                  <a:gd name="T36" fmla="*/ 274 w 307"/>
                  <a:gd name="T37" fmla="*/ 263 h 271"/>
                  <a:gd name="T38" fmla="*/ 289 w 307"/>
                  <a:gd name="T39" fmla="*/ 241 h 271"/>
                  <a:gd name="T40" fmla="*/ 306 w 307"/>
                  <a:gd name="T41" fmla="*/ 191 h 271"/>
                  <a:gd name="T42" fmla="*/ 307 w 307"/>
                  <a:gd name="T43" fmla="*/ 164 h 271"/>
                  <a:gd name="T44" fmla="*/ 306 w 307"/>
                  <a:gd name="T45" fmla="*/ 131 h 271"/>
                  <a:gd name="T46" fmla="*/ 280 w 307"/>
                  <a:gd name="T47" fmla="*/ 72 h 271"/>
                  <a:gd name="T48" fmla="*/ 235 w 307"/>
                  <a:gd name="T49" fmla="*/ 27 h 271"/>
                  <a:gd name="T50" fmla="*/ 178 w 307"/>
                  <a:gd name="T51" fmla="*/ 3 h 271"/>
                  <a:gd name="T52" fmla="*/ 143 w 307"/>
                  <a:gd name="T5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07" h="271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00" name="Freeform 11">
                <a:extLst>
                  <a:ext uri="{FF2B5EF4-FFF2-40B4-BE49-F238E27FC236}">
                    <a16:creationId xmlns:a16="http://schemas.microsoft.com/office/drawing/2014/main" id="{A6AF32DE-1B6B-4CB2-83BE-1C9FA8D95A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2" y="947"/>
                <a:ext cx="241" cy="246"/>
              </a:xfrm>
              <a:custGeom>
                <a:avLst/>
                <a:gdLst>
                  <a:gd name="T0" fmla="*/ 722 w 725"/>
                  <a:gd name="T1" fmla="*/ 313 h 737"/>
                  <a:gd name="T2" fmla="*/ 679 w 725"/>
                  <a:gd name="T3" fmla="*/ 187 h 737"/>
                  <a:gd name="T4" fmla="*/ 604 w 725"/>
                  <a:gd name="T5" fmla="*/ 90 h 737"/>
                  <a:gd name="T6" fmla="*/ 459 w 725"/>
                  <a:gd name="T7" fmla="*/ 13 h 737"/>
                  <a:gd name="T8" fmla="*/ 390 w 725"/>
                  <a:gd name="T9" fmla="*/ 1 h 737"/>
                  <a:gd name="T10" fmla="*/ 334 w 725"/>
                  <a:gd name="T11" fmla="*/ 1 h 737"/>
                  <a:gd name="T12" fmla="*/ 263 w 725"/>
                  <a:gd name="T13" fmla="*/ 13 h 737"/>
                  <a:gd name="T14" fmla="*/ 120 w 725"/>
                  <a:gd name="T15" fmla="*/ 92 h 737"/>
                  <a:gd name="T16" fmla="*/ 45 w 725"/>
                  <a:gd name="T17" fmla="*/ 188 h 737"/>
                  <a:gd name="T18" fmla="*/ 3 w 725"/>
                  <a:gd name="T19" fmla="*/ 313 h 737"/>
                  <a:gd name="T20" fmla="*/ 2 w 725"/>
                  <a:gd name="T21" fmla="*/ 399 h 737"/>
                  <a:gd name="T22" fmla="*/ 51 w 725"/>
                  <a:gd name="T23" fmla="*/ 543 h 737"/>
                  <a:gd name="T24" fmla="*/ 123 w 725"/>
                  <a:gd name="T25" fmla="*/ 630 h 737"/>
                  <a:gd name="T26" fmla="*/ 84 w 725"/>
                  <a:gd name="T27" fmla="*/ 687 h 737"/>
                  <a:gd name="T28" fmla="*/ 103 w 725"/>
                  <a:gd name="T29" fmla="*/ 729 h 737"/>
                  <a:gd name="T30" fmla="*/ 126 w 725"/>
                  <a:gd name="T31" fmla="*/ 737 h 737"/>
                  <a:gd name="T32" fmla="*/ 153 w 725"/>
                  <a:gd name="T33" fmla="*/ 727 h 737"/>
                  <a:gd name="T34" fmla="*/ 189 w 725"/>
                  <a:gd name="T35" fmla="*/ 677 h 737"/>
                  <a:gd name="T36" fmla="*/ 316 w 725"/>
                  <a:gd name="T37" fmla="*/ 719 h 737"/>
                  <a:gd name="T38" fmla="*/ 409 w 725"/>
                  <a:gd name="T39" fmla="*/ 719 h 737"/>
                  <a:gd name="T40" fmla="*/ 536 w 725"/>
                  <a:gd name="T41" fmla="*/ 677 h 737"/>
                  <a:gd name="T42" fmla="*/ 572 w 725"/>
                  <a:gd name="T43" fmla="*/ 727 h 737"/>
                  <a:gd name="T44" fmla="*/ 599 w 725"/>
                  <a:gd name="T45" fmla="*/ 737 h 737"/>
                  <a:gd name="T46" fmla="*/ 622 w 725"/>
                  <a:gd name="T47" fmla="*/ 729 h 737"/>
                  <a:gd name="T48" fmla="*/ 640 w 725"/>
                  <a:gd name="T49" fmla="*/ 687 h 737"/>
                  <a:gd name="T50" fmla="*/ 602 w 725"/>
                  <a:gd name="T51" fmla="*/ 630 h 737"/>
                  <a:gd name="T52" fmla="*/ 674 w 725"/>
                  <a:gd name="T53" fmla="*/ 543 h 737"/>
                  <a:gd name="T54" fmla="*/ 723 w 725"/>
                  <a:gd name="T55" fmla="*/ 399 h 737"/>
                  <a:gd name="T56" fmla="*/ 363 w 725"/>
                  <a:gd name="T57" fmla="*/ 619 h 737"/>
                  <a:gd name="T58" fmla="*/ 285 w 725"/>
                  <a:gd name="T59" fmla="*/ 608 h 737"/>
                  <a:gd name="T60" fmla="*/ 197 w 725"/>
                  <a:gd name="T61" fmla="*/ 561 h 737"/>
                  <a:gd name="T62" fmla="*/ 133 w 725"/>
                  <a:gd name="T63" fmla="*/ 484 h 737"/>
                  <a:gd name="T64" fmla="*/ 103 w 725"/>
                  <a:gd name="T65" fmla="*/ 386 h 737"/>
                  <a:gd name="T66" fmla="*/ 103 w 725"/>
                  <a:gd name="T67" fmla="*/ 328 h 737"/>
                  <a:gd name="T68" fmla="*/ 133 w 725"/>
                  <a:gd name="T69" fmla="*/ 237 h 737"/>
                  <a:gd name="T70" fmla="*/ 188 w 725"/>
                  <a:gd name="T71" fmla="*/ 166 h 737"/>
                  <a:gd name="T72" fmla="*/ 292 w 725"/>
                  <a:gd name="T73" fmla="*/ 110 h 737"/>
                  <a:gd name="T74" fmla="*/ 342 w 725"/>
                  <a:gd name="T75" fmla="*/ 102 h 737"/>
                  <a:gd name="T76" fmla="*/ 381 w 725"/>
                  <a:gd name="T77" fmla="*/ 102 h 737"/>
                  <a:gd name="T78" fmla="*/ 431 w 725"/>
                  <a:gd name="T79" fmla="*/ 109 h 737"/>
                  <a:gd name="T80" fmla="*/ 536 w 725"/>
                  <a:gd name="T81" fmla="*/ 166 h 737"/>
                  <a:gd name="T82" fmla="*/ 592 w 725"/>
                  <a:gd name="T83" fmla="*/ 237 h 737"/>
                  <a:gd name="T84" fmla="*/ 622 w 725"/>
                  <a:gd name="T85" fmla="*/ 328 h 737"/>
                  <a:gd name="T86" fmla="*/ 622 w 725"/>
                  <a:gd name="T87" fmla="*/ 386 h 737"/>
                  <a:gd name="T88" fmla="*/ 592 w 725"/>
                  <a:gd name="T89" fmla="*/ 484 h 737"/>
                  <a:gd name="T90" fmla="*/ 529 w 725"/>
                  <a:gd name="T91" fmla="*/ 561 h 737"/>
                  <a:gd name="T92" fmla="*/ 441 w 725"/>
                  <a:gd name="T93" fmla="*/ 608 h 737"/>
                  <a:gd name="T94" fmla="*/ 363 w 725"/>
                  <a:gd name="T95" fmla="*/ 619 h 7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25" h="737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7" name="Freeform 22">
              <a:extLst>
                <a:ext uri="{FF2B5EF4-FFF2-40B4-BE49-F238E27FC236}">
                  <a16:creationId xmlns:a16="http://schemas.microsoft.com/office/drawing/2014/main" id="{FEFFF9DB-D14B-452E-8B9A-8AD7751395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30628" y="533249"/>
              <a:ext cx="140525" cy="140525"/>
            </a:xfrm>
            <a:custGeom>
              <a:avLst/>
              <a:gdLst>
                <a:gd name="T0" fmla="*/ 819 w 1725"/>
                <a:gd name="T1" fmla="*/ 2 h 1725"/>
                <a:gd name="T2" fmla="*/ 647 w 1725"/>
                <a:gd name="T3" fmla="*/ 28 h 1725"/>
                <a:gd name="T4" fmla="*/ 489 w 1725"/>
                <a:gd name="T5" fmla="*/ 85 h 1725"/>
                <a:gd name="T6" fmla="*/ 346 w 1725"/>
                <a:gd name="T7" fmla="*/ 172 h 1725"/>
                <a:gd name="T8" fmla="*/ 223 w 1725"/>
                <a:gd name="T9" fmla="*/ 283 h 1725"/>
                <a:gd name="T10" fmla="*/ 124 w 1725"/>
                <a:gd name="T11" fmla="*/ 415 h 1725"/>
                <a:gd name="T12" fmla="*/ 52 w 1725"/>
                <a:gd name="T13" fmla="*/ 567 h 1725"/>
                <a:gd name="T14" fmla="*/ 10 w 1725"/>
                <a:gd name="T15" fmla="*/ 731 h 1725"/>
                <a:gd name="T16" fmla="*/ 0 w 1725"/>
                <a:gd name="T17" fmla="*/ 863 h 1725"/>
                <a:gd name="T18" fmla="*/ 10 w 1725"/>
                <a:gd name="T19" fmla="*/ 994 h 1725"/>
                <a:gd name="T20" fmla="*/ 52 w 1725"/>
                <a:gd name="T21" fmla="*/ 1159 h 1725"/>
                <a:gd name="T22" fmla="*/ 124 w 1725"/>
                <a:gd name="T23" fmla="*/ 1310 h 1725"/>
                <a:gd name="T24" fmla="*/ 223 w 1725"/>
                <a:gd name="T25" fmla="*/ 1443 h 1725"/>
                <a:gd name="T26" fmla="*/ 346 w 1725"/>
                <a:gd name="T27" fmla="*/ 1553 h 1725"/>
                <a:gd name="T28" fmla="*/ 489 w 1725"/>
                <a:gd name="T29" fmla="*/ 1640 h 1725"/>
                <a:gd name="T30" fmla="*/ 647 w 1725"/>
                <a:gd name="T31" fmla="*/ 1698 h 1725"/>
                <a:gd name="T32" fmla="*/ 819 w 1725"/>
                <a:gd name="T33" fmla="*/ 1724 h 1725"/>
                <a:gd name="T34" fmla="*/ 907 w 1725"/>
                <a:gd name="T35" fmla="*/ 1724 h 1725"/>
                <a:gd name="T36" fmla="*/ 1078 w 1725"/>
                <a:gd name="T37" fmla="*/ 1698 h 1725"/>
                <a:gd name="T38" fmla="*/ 1237 w 1725"/>
                <a:gd name="T39" fmla="*/ 1640 h 1725"/>
                <a:gd name="T40" fmla="*/ 1379 w 1725"/>
                <a:gd name="T41" fmla="*/ 1553 h 1725"/>
                <a:gd name="T42" fmla="*/ 1500 w 1725"/>
                <a:gd name="T43" fmla="*/ 1443 h 1725"/>
                <a:gd name="T44" fmla="*/ 1600 w 1725"/>
                <a:gd name="T45" fmla="*/ 1310 h 1725"/>
                <a:gd name="T46" fmla="*/ 1673 w 1725"/>
                <a:gd name="T47" fmla="*/ 1159 h 1725"/>
                <a:gd name="T48" fmla="*/ 1715 w 1725"/>
                <a:gd name="T49" fmla="*/ 994 h 1725"/>
                <a:gd name="T50" fmla="*/ 1725 w 1725"/>
                <a:gd name="T51" fmla="*/ 863 h 1725"/>
                <a:gd name="T52" fmla="*/ 1715 w 1725"/>
                <a:gd name="T53" fmla="*/ 731 h 1725"/>
                <a:gd name="T54" fmla="*/ 1673 w 1725"/>
                <a:gd name="T55" fmla="*/ 567 h 1725"/>
                <a:gd name="T56" fmla="*/ 1600 w 1725"/>
                <a:gd name="T57" fmla="*/ 415 h 1725"/>
                <a:gd name="T58" fmla="*/ 1500 w 1725"/>
                <a:gd name="T59" fmla="*/ 283 h 1725"/>
                <a:gd name="T60" fmla="*/ 1379 w 1725"/>
                <a:gd name="T61" fmla="*/ 172 h 1725"/>
                <a:gd name="T62" fmla="*/ 1237 w 1725"/>
                <a:gd name="T63" fmla="*/ 85 h 1725"/>
                <a:gd name="T64" fmla="*/ 1078 w 1725"/>
                <a:gd name="T65" fmla="*/ 28 h 1725"/>
                <a:gd name="T66" fmla="*/ 907 w 1725"/>
                <a:gd name="T67" fmla="*/ 2 h 1725"/>
                <a:gd name="T68" fmla="*/ 1381 w 1725"/>
                <a:gd name="T69" fmla="*/ 1123 h 1725"/>
                <a:gd name="T70" fmla="*/ 1369 w 1725"/>
                <a:gd name="T71" fmla="*/ 1201 h 1725"/>
                <a:gd name="T72" fmla="*/ 1322 w 1725"/>
                <a:gd name="T73" fmla="*/ 1288 h 1725"/>
                <a:gd name="T74" fmla="*/ 1244 w 1725"/>
                <a:gd name="T75" fmla="*/ 1352 h 1725"/>
                <a:gd name="T76" fmla="*/ 1146 w 1725"/>
                <a:gd name="T77" fmla="*/ 1383 h 1725"/>
                <a:gd name="T78" fmla="*/ 605 w 1725"/>
                <a:gd name="T79" fmla="*/ 1383 h 1725"/>
                <a:gd name="T80" fmla="*/ 527 w 1725"/>
                <a:gd name="T81" fmla="*/ 1372 h 1725"/>
                <a:gd name="T82" fmla="*/ 438 w 1725"/>
                <a:gd name="T83" fmla="*/ 1324 h 1725"/>
                <a:gd name="T84" fmla="*/ 375 w 1725"/>
                <a:gd name="T85" fmla="*/ 1247 h 1725"/>
                <a:gd name="T86" fmla="*/ 344 w 1725"/>
                <a:gd name="T87" fmla="*/ 1149 h 1725"/>
                <a:gd name="T88" fmla="*/ 343 w 1725"/>
                <a:gd name="T89" fmla="*/ 608 h 1725"/>
                <a:gd name="T90" fmla="*/ 355 w 1725"/>
                <a:gd name="T91" fmla="*/ 531 h 1725"/>
                <a:gd name="T92" fmla="*/ 404 w 1725"/>
                <a:gd name="T93" fmla="*/ 441 h 1725"/>
                <a:gd name="T94" fmla="*/ 480 w 1725"/>
                <a:gd name="T95" fmla="*/ 378 h 1725"/>
                <a:gd name="T96" fmla="*/ 578 w 1725"/>
                <a:gd name="T97" fmla="*/ 348 h 1725"/>
                <a:gd name="T98" fmla="*/ 1120 w 1725"/>
                <a:gd name="T99" fmla="*/ 346 h 1725"/>
                <a:gd name="T100" fmla="*/ 1198 w 1725"/>
                <a:gd name="T101" fmla="*/ 358 h 1725"/>
                <a:gd name="T102" fmla="*/ 1286 w 1725"/>
                <a:gd name="T103" fmla="*/ 407 h 1725"/>
                <a:gd name="T104" fmla="*/ 1350 w 1725"/>
                <a:gd name="T105" fmla="*/ 483 h 1725"/>
                <a:gd name="T106" fmla="*/ 1381 w 1725"/>
                <a:gd name="T107" fmla="*/ 581 h 1725"/>
                <a:gd name="T108" fmla="*/ 1381 w 1725"/>
                <a:gd name="T109" fmla="*/ 1123 h 1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25" h="1725">
                  <a:moveTo>
                    <a:pt x="862" y="0"/>
                  </a:moveTo>
                  <a:lnTo>
                    <a:pt x="819" y="2"/>
                  </a:lnTo>
                  <a:lnTo>
                    <a:pt x="731" y="10"/>
                  </a:lnTo>
                  <a:lnTo>
                    <a:pt x="647" y="28"/>
                  </a:lnTo>
                  <a:lnTo>
                    <a:pt x="566" y="52"/>
                  </a:lnTo>
                  <a:lnTo>
                    <a:pt x="489" y="85"/>
                  </a:lnTo>
                  <a:lnTo>
                    <a:pt x="415" y="126"/>
                  </a:lnTo>
                  <a:lnTo>
                    <a:pt x="346" y="172"/>
                  </a:lnTo>
                  <a:lnTo>
                    <a:pt x="282" y="225"/>
                  </a:lnTo>
                  <a:lnTo>
                    <a:pt x="223" y="283"/>
                  </a:lnTo>
                  <a:lnTo>
                    <a:pt x="172" y="346"/>
                  </a:lnTo>
                  <a:lnTo>
                    <a:pt x="124" y="415"/>
                  </a:lnTo>
                  <a:lnTo>
                    <a:pt x="85" y="489"/>
                  </a:lnTo>
                  <a:lnTo>
                    <a:pt x="52" y="567"/>
                  </a:lnTo>
                  <a:lnTo>
                    <a:pt x="27" y="647"/>
                  </a:lnTo>
                  <a:lnTo>
                    <a:pt x="10" y="731"/>
                  </a:lnTo>
                  <a:lnTo>
                    <a:pt x="1" y="819"/>
                  </a:lnTo>
                  <a:lnTo>
                    <a:pt x="0" y="863"/>
                  </a:lnTo>
                  <a:lnTo>
                    <a:pt x="1" y="907"/>
                  </a:lnTo>
                  <a:lnTo>
                    <a:pt x="10" y="994"/>
                  </a:lnTo>
                  <a:lnTo>
                    <a:pt x="27" y="1078"/>
                  </a:lnTo>
                  <a:lnTo>
                    <a:pt x="52" y="1159"/>
                  </a:lnTo>
                  <a:lnTo>
                    <a:pt x="85" y="1237"/>
                  </a:lnTo>
                  <a:lnTo>
                    <a:pt x="124" y="1310"/>
                  </a:lnTo>
                  <a:lnTo>
                    <a:pt x="172" y="1379"/>
                  </a:lnTo>
                  <a:lnTo>
                    <a:pt x="223" y="1443"/>
                  </a:lnTo>
                  <a:lnTo>
                    <a:pt x="282" y="1502"/>
                  </a:lnTo>
                  <a:lnTo>
                    <a:pt x="346" y="1553"/>
                  </a:lnTo>
                  <a:lnTo>
                    <a:pt x="415" y="1601"/>
                  </a:lnTo>
                  <a:lnTo>
                    <a:pt x="489" y="1640"/>
                  </a:lnTo>
                  <a:lnTo>
                    <a:pt x="566" y="1673"/>
                  </a:lnTo>
                  <a:lnTo>
                    <a:pt x="647" y="1698"/>
                  </a:lnTo>
                  <a:lnTo>
                    <a:pt x="731" y="1715"/>
                  </a:lnTo>
                  <a:lnTo>
                    <a:pt x="819" y="1724"/>
                  </a:lnTo>
                  <a:lnTo>
                    <a:pt x="862" y="1725"/>
                  </a:lnTo>
                  <a:lnTo>
                    <a:pt x="907" y="1724"/>
                  </a:lnTo>
                  <a:lnTo>
                    <a:pt x="994" y="1715"/>
                  </a:lnTo>
                  <a:lnTo>
                    <a:pt x="1078" y="1698"/>
                  </a:lnTo>
                  <a:lnTo>
                    <a:pt x="1159" y="1673"/>
                  </a:lnTo>
                  <a:lnTo>
                    <a:pt x="1237" y="1640"/>
                  </a:lnTo>
                  <a:lnTo>
                    <a:pt x="1310" y="1601"/>
                  </a:lnTo>
                  <a:lnTo>
                    <a:pt x="1379" y="1553"/>
                  </a:lnTo>
                  <a:lnTo>
                    <a:pt x="1443" y="1502"/>
                  </a:lnTo>
                  <a:lnTo>
                    <a:pt x="1500" y="1443"/>
                  </a:lnTo>
                  <a:lnTo>
                    <a:pt x="1554" y="1379"/>
                  </a:lnTo>
                  <a:lnTo>
                    <a:pt x="1600" y="1310"/>
                  </a:lnTo>
                  <a:lnTo>
                    <a:pt x="1640" y="1237"/>
                  </a:lnTo>
                  <a:lnTo>
                    <a:pt x="1673" y="1159"/>
                  </a:lnTo>
                  <a:lnTo>
                    <a:pt x="1698" y="1078"/>
                  </a:lnTo>
                  <a:lnTo>
                    <a:pt x="1715" y="994"/>
                  </a:lnTo>
                  <a:lnTo>
                    <a:pt x="1724" y="907"/>
                  </a:lnTo>
                  <a:lnTo>
                    <a:pt x="1725" y="863"/>
                  </a:lnTo>
                  <a:lnTo>
                    <a:pt x="1724" y="819"/>
                  </a:lnTo>
                  <a:lnTo>
                    <a:pt x="1715" y="731"/>
                  </a:lnTo>
                  <a:lnTo>
                    <a:pt x="1698" y="647"/>
                  </a:lnTo>
                  <a:lnTo>
                    <a:pt x="1673" y="567"/>
                  </a:lnTo>
                  <a:lnTo>
                    <a:pt x="1640" y="489"/>
                  </a:lnTo>
                  <a:lnTo>
                    <a:pt x="1600" y="415"/>
                  </a:lnTo>
                  <a:lnTo>
                    <a:pt x="1554" y="346"/>
                  </a:lnTo>
                  <a:lnTo>
                    <a:pt x="1500" y="283"/>
                  </a:lnTo>
                  <a:lnTo>
                    <a:pt x="1443" y="225"/>
                  </a:lnTo>
                  <a:lnTo>
                    <a:pt x="1379" y="172"/>
                  </a:lnTo>
                  <a:lnTo>
                    <a:pt x="1310" y="126"/>
                  </a:lnTo>
                  <a:lnTo>
                    <a:pt x="1237" y="85"/>
                  </a:lnTo>
                  <a:lnTo>
                    <a:pt x="1159" y="52"/>
                  </a:lnTo>
                  <a:lnTo>
                    <a:pt x="1078" y="28"/>
                  </a:lnTo>
                  <a:lnTo>
                    <a:pt x="994" y="10"/>
                  </a:lnTo>
                  <a:lnTo>
                    <a:pt x="907" y="2"/>
                  </a:lnTo>
                  <a:lnTo>
                    <a:pt x="862" y="0"/>
                  </a:lnTo>
                  <a:close/>
                  <a:moveTo>
                    <a:pt x="1381" y="1123"/>
                  </a:moveTo>
                  <a:lnTo>
                    <a:pt x="1381" y="1149"/>
                  </a:lnTo>
                  <a:lnTo>
                    <a:pt x="1369" y="1201"/>
                  </a:lnTo>
                  <a:lnTo>
                    <a:pt x="1350" y="1247"/>
                  </a:lnTo>
                  <a:lnTo>
                    <a:pt x="1322" y="1288"/>
                  </a:lnTo>
                  <a:lnTo>
                    <a:pt x="1286" y="1324"/>
                  </a:lnTo>
                  <a:lnTo>
                    <a:pt x="1244" y="1352"/>
                  </a:lnTo>
                  <a:lnTo>
                    <a:pt x="1198" y="1372"/>
                  </a:lnTo>
                  <a:lnTo>
                    <a:pt x="1146" y="1383"/>
                  </a:lnTo>
                  <a:lnTo>
                    <a:pt x="1120" y="1383"/>
                  </a:lnTo>
                  <a:lnTo>
                    <a:pt x="605" y="1383"/>
                  </a:lnTo>
                  <a:lnTo>
                    <a:pt x="578" y="1383"/>
                  </a:lnTo>
                  <a:lnTo>
                    <a:pt x="527" y="1372"/>
                  </a:lnTo>
                  <a:lnTo>
                    <a:pt x="480" y="1352"/>
                  </a:lnTo>
                  <a:lnTo>
                    <a:pt x="438" y="1324"/>
                  </a:lnTo>
                  <a:lnTo>
                    <a:pt x="404" y="1288"/>
                  </a:lnTo>
                  <a:lnTo>
                    <a:pt x="375" y="1247"/>
                  </a:lnTo>
                  <a:lnTo>
                    <a:pt x="355" y="1201"/>
                  </a:lnTo>
                  <a:lnTo>
                    <a:pt x="344" y="1149"/>
                  </a:lnTo>
                  <a:lnTo>
                    <a:pt x="343" y="1123"/>
                  </a:lnTo>
                  <a:lnTo>
                    <a:pt x="343" y="608"/>
                  </a:lnTo>
                  <a:lnTo>
                    <a:pt x="344" y="581"/>
                  </a:lnTo>
                  <a:lnTo>
                    <a:pt x="355" y="531"/>
                  </a:lnTo>
                  <a:lnTo>
                    <a:pt x="375" y="483"/>
                  </a:lnTo>
                  <a:lnTo>
                    <a:pt x="404" y="441"/>
                  </a:lnTo>
                  <a:lnTo>
                    <a:pt x="438" y="407"/>
                  </a:lnTo>
                  <a:lnTo>
                    <a:pt x="480" y="378"/>
                  </a:lnTo>
                  <a:lnTo>
                    <a:pt x="527" y="358"/>
                  </a:lnTo>
                  <a:lnTo>
                    <a:pt x="578" y="348"/>
                  </a:lnTo>
                  <a:lnTo>
                    <a:pt x="605" y="346"/>
                  </a:lnTo>
                  <a:lnTo>
                    <a:pt x="1120" y="346"/>
                  </a:lnTo>
                  <a:lnTo>
                    <a:pt x="1146" y="348"/>
                  </a:lnTo>
                  <a:lnTo>
                    <a:pt x="1198" y="358"/>
                  </a:lnTo>
                  <a:lnTo>
                    <a:pt x="1244" y="378"/>
                  </a:lnTo>
                  <a:lnTo>
                    <a:pt x="1286" y="407"/>
                  </a:lnTo>
                  <a:lnTo>
                    <a:pt x="1322" y="441"/>
                  </a:lnTo>
                  <a:lnTo>
                    <a:pt x="1350" y="483"/>
                  </a:lnTo>
                  <a:lnTo>
                    <a:pt x="1369" y="531"/>
                  </a:lnTo>
                  <a:lnTo>
                    <a:pt x="1381" y="581"/>
                  </a:lnTo>
                  <a:lnTo>
                    <a:pt x="1381" y="608"/>
                  </a:lnTo>
                  <a:lnTo>
                    <a:pt x="1381" y="11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E47796B5-F1F7-4078-812C-DC6ED8B55FF1}"/>
                </a:ext>
              </a:extLst>
            </p:cNvPr>
            <p:cNvSpPr/>
            <p:nvPr/>
          </p:nvSpPr>
          <p:spPr>
            <a:xfrm>
              <a:off x="5822434" y="495789"/>
              <a:ext cx="1847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cxnSp>
          <p:nvCxnSpPr>
            <p:cNvPr id="94" name="직선 연결선 93">
              <a:extLst>
                <a:ext uri="{FF2B5EF4-FFF2-40B4-BE49-F238E27FC236}">
                  <a16:creationId xmlns:a16="http://schemas.microsoft.com/office/drawing/2014/main" id="{58EE6753-A914-4B5A-A697-FFE88D0B393C}"/>
                </a:ext>
              </a:extLst>
            </p:cNvPr>
            <p:cNvCxnSpPr/>
            <p:nvPr/>
          </p:nvCxnSpPr>
          <p:spPr>
            <a:xfrm>
              <a:off x="376237" y="862012"/>
              <a:ext cx="11439525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" name="양쪽 모서리가 둥근 사각형 5">
            <a:extLst>
              <a:ext uri="{FF2B5EF4-FFF2-40B4-BE49-F238E27FC236}">
                <a16:creationId xmlns:a16="http://schemas.microsoft.com/office/drawing/2014/main" id="{205FA974-27D2-4A87-80D0-E726378B242F}"/>
              </a:ext>
            </a:extLst>
          </p:cNvPr>
          <p:cNvSpPr/>
          <p:nvPr/>
        </p:nvSpPr>
        <p:spPr>
          <a:xfrm>
            <a:off x="376235" y="278222"/>
            <a:ext cx="11439526" cy="580677"/>
          </a:xfrm>
          <a:prstGeom prst="round2SameRect">
            <a:avLst/>
          </a:prstGeom>
          <a:solidFill>
            <a:schemeClr val="accent5">
              <a:lumMod val="5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실내외 </a:t>
            </a:r>
            <a:r>
              <a:rPr lang="ko-KR" altLang="en-US" sz="32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공기질</a:t>
            </a: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모니터링 시스템</a:t>
            </a:r>
            <a:r>
              <a:rPr lang="en-US" altLang="ko-KR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900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4"/>
          <p:cNvSpPr/>
          <p:nvPr/>
        </p:nvSpPr>
        <p:spPr>
          <a:xfrm>
            <a:off x="376236" y="352425"/>
            <a:ext cx="11439525" cy="6505575"/>
          </a:xfrm>
          <a:prstGeom prst="round2SameRect">
            <a:avLst>
              <a:gd name="adj1" fmla="val 583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17500" dist="609600" sx="95000" sy="95000" algn="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모서리가 둥근 직사각형 39">
            <a:extLst>
              <a:ext uri="{FF2B5EF4-FFF2-40B4-BE49-F238E27FC236}">
                <a16:creationId xmlns:a16="http://schemas.microsoft.com/office/drawing/2014/main" id="{E961CF69-C367-4DAC-BED3-AE8EEF9C3D77}"/>
              </a:ext>
            </a:extLst>
          </p:cNvPr>
          <p:cNvSpPr/>
          <p:nvPr/>
        </p:nvSpPr>
        <p:spPr>
          <a:xfrm>
            <a:off x="648175" y="1145490"/>
            <a:ext cx="2948411" cy="516988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prstClr val="white"/>
                </a:solidFill>
              </a:rPr>
              <a:t>배경 및 필요성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7DA8E799-3CE2-4F04-846C-FF75A81DD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160" y="1958073"/>
            <a:ext cx="5702852" cy="3203207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36A70C19-166D-464D-9AC5-CF4FF18E2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2416" y="1958073"/>
            <a:ext cx="3798624" cy="3898386"/>
          </a:xfrm>
          <a:prstGeom prst="rect">
            <a:avLst/>
          </a:prstGeom>
        </p:spPr>
      </p:pic>
      <p:sp>
        <p:nvSpPr>
          <p:cNvPr id="51" name="양쪽 모서리가 둥근 사각형 5">
            <a:extLst>
              <a:ext uri="{FF2B5EF4-FFF2-40B4-BE49-F238E27FC236}">
                <a16:creationId xmlns:a16="http://schemas.microsoft.com/office/drawing/2014/main" id="{9CA98DA0-5048-4546-98E4-034D3099724C}"/>
              </a:ext>
            </a:extLst>
          </p:cNvPr>
          <p:cNvSpPr/>
          <p:nvPr/>
        </p:nvSpPr>
        <p:spPr>
          <a:xfrm>
            <a:off x="376235" y="278222"/>
            <a:ext cx="11439526" cy="580677"/>
          </a:xfrm>
          <a:prstGeom prst="round2SameRect">
            <a:avLst/>
          </a:prstGeom>
          <a:solidFill>
            <a:schemeClr val="accent5">
              <a:lumMod val="5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실내외 </a:t>
            </a:r>
            <a:r>
              <a:rPr lang="ko-KR" altLang="en-US" sz="32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공기질</a:t>
            </a: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모니터링 시스템</a:t>
            </a:r>
            <a:r>
              <a:rPr lang="en-US" altLang="ko-KR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65313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4"/>
          <p:cNvSpPr/>
          <p:nvPr/>
        </p:nvSpPr>
        <p:spPr>
          <a:xfrm>
            <a:off x="376236" y="352425"/>
            <a:ext cx="11439525" cy="6505575"/>
          </a:xfrm>
          <a:prstGeom prst="round2SameRect">
            <a:avLst>
              <a:gd name="adj1" fmla="val 583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17500" dist="609600" sx="95000" sy="95000" algn="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모서리가 둥근 직사각형 39">
            <a:extLst>
              <a:ext uri="{FF2B5EF4-FFF2-40B4-BE49-F238E27FC236}">
                <a16:creationId xmlns:a16="http://schemas.microsoft.com/office/drawing/2014/main" id="{E961CF69-C367-4DAC-BED3-AE8EEF9C3D77}"/>
              </a:ext>
            </a:extLst>
          </p:cNvPr>
          <p:cNvSpPr/>
          <p:nvPr/>
        </p:nvSpPr>
        <p:spPr>
          <a:xfrm>
            <a:off x="609923" y="945722"/>
            <a:ext cx="2948411" cy="516988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prstClr val="white"/>
                </a:solidFill>
              </a:rPr>
              <a:t>전체 구성도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ADA8C28-8606-4D3A-9D1E-49224B09E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404" y="1921081"/>
            <a:ext cx="1642813" cy="135794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B2EBE982-90CF-4E9A-88C5-722608383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747" y="4111307"/>
            <a:ext cx="1139825" cy="896951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D8B2840D-5217-414B-88B5-F99570050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726" y="4111307"/>
            <a:ext cx="1151046" cy="1030119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88CF0FF5-46AD-4211-B0B8-713F22F125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4926" y="4111307"/>
            <a:ext cx="1158875" cy="111038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2FD77B4-D09F-4692-B951-AFAEB6674495}"/>
              </a:ext>
            </a:extLst>
          </p:cNvPr>
          <p:cNvSpPr txBox="1"/>
          <p:nvPr/>
        </p:nvSpPr>
        <p:spPr>
          <a:xfrm>
            <a:off x="2225609" y="3277016"/>
            <a:ext cx="1097280" cy="375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ESP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32</a:t>
            </a:r>
            <a:endParaRPr lang="ko-KR" altLang="en-US" dirty="0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9C1C64C9-7F9E-4C86-B753-97444FAEB5A9}"/>
              </a:ext>
            </a:extLst>
          </p:cNvPr>
          <p:cNvCxnSpPr>
            <a:cxnSpLocks/>
            <a:stCxn id="34" idx="2"/>
            <a:endCxn id="31" idx="0"/>
          </p:cNvCxnSpPr>
          <p:nvPr/>
        </p:nvCxnSpPr>
        <p:spPr>
          <a:xfrm>
            <a:off x="2774249" y="3652936"/>
            <a:ext cx="0" cy="4583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EA66ADB7-1F5C-4057-B29C-DCBFE5051F6C}"/>
              </a:ext>
            </a:extLst>
          </p:cNvPr>
          <p:cNvCxnSpPr>
            <a:cxnSpLocks/>
          </p:cNvCxnSpPr>
          <p:nvPr/>
        </p:nvCxnSpPr>
        <p:spPr>
          <a:xfrm>
            <a:off x="2774249" y="3825069"/>
            <a:ext cx="14001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4CE0138B-7511-47D3-805D-6E886F533014}"/>
              </a:ext>
            </a:extLst>
          </p:cNvPr>
          <p:cNvCxnSpPr/>
          <p:nvPr/>
        </p:nvCxnSpPr>
        <p:spPr>
          <a:xfrm>
            <a:off x="1525138" y="3825069"/>
            <a:ext cx="12389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D768AC62-99DD-43A6-B0C4-301B3A232DFA}"/>
              </a:ext>
            </a:extLst>
          </p:cNvPr>
          <p:cNvCxnSpPr>
            <a:cxnSpLocks/>
          </p:cNvCxnSpPr>
          <p:nvPr/>
        </p:nvCxnSpPr>
        <p:spPr>
          <a:xfrm flipH="1" flipV="1">
            <a:off x="4174364" y="3825068"/>
            <a:ext cx="1" cy="2862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65DA9744-117B-4BEA-926E-14D2B7109D2D}"/>
              </a:ext>
            </a:extLst>
          </p:cNvPr>
          <p:cNvCxnSpPr>
            <a:cxnSpLocks/>
          </p:cNvCxnSpPr>
          <p:nvPr/>
        </p:nvCxnSpPr>
        <p:spPr>
          <a:xfrm flipH="1" flipV="1">
            <a:off x="1525137" y="3825067"/>
            <a:ext cx="1" cy="2862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D3771478-8559-4846-851D-01CA69D91D8E}"/>
              </a:ext>
            </a:extLst>
          </p:cNvPr>
          <p:cNvCxnSpPr>
            <a:stCxn id="3" idx="3"/>
          </p:cNvCxnSpPr>
          <p:nvPr/>
        </p:nvCxnSpPr>
        <p:spPr>
          <a:xfrm>
            <a:off x="3669217" y="2600055"/>
            <a:ext cx="1197423" cy="110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" name="그래픽 80" descr="연결 윤곽선">
            <a:extLst>
              <a:ext uri="{FF2B5EF4-FFF2-40B4-BE49-F238E27FC236}">
                <a16:creationId xmlns:a16="http://schemas.microsoft.com/office/drawing/2014/main" id="{A9E64914-AEAB-48F0-B3F6-7B94972E70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66640" y="1788544"/>
            <a:ext cx="1642813" cy="1642813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02E217C7-CC20-46E5-8720-CA9E45A39785}"/>
              </a:ext>
            </a:extLst>
          </p:cNvPr>
          <p:cNvSpPr txBox="1"/>
          <p:nvPr/>
        </p:nvSpPr>
        <p:spPr>
          <a:xfrm>
            <a:off x="5101776" y="3455734"/>
            <a:ext cx="1432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Network</a:t>
            </a:r>
            <a:endParaRPr lang="ko-KR" altLang="en-US" sz="2400" dirty="0"/>
          </a:p>
        </p:txBody>
      </p: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B60B1EF8-B4DE-4E77-8BA4-2A2062DEBABE}"/>
              </a:ext>
            </a:extLst>
          </p:cNvPr>
          <p:cNvCxnSpPr/>
          <p:nvPr/>
        </p:nvCxnSpPr>
        <p:spPr>
          <a:xfrm>
            <a:off x="6509453" y="2609950"/>
            <a:ext cx="1197423" cy="110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47">
            <a:extLst>
              <a:ext uri="{FF2B5EF4-FFF2-40B4-BE49-F238E27FC236}">
                <a16:creationId xmlns:a16="http://schemas.microsoft.com/office/drawing/2014/main" id="{7D3E5315-30F1-46FE-BBCD-FCE049D9500A}"/>
              </a:ext>
            </a:extLst>
          </p:cNvPr>
          <p:cNvSpPr/>
          <p:nvPr/>
        </p:nvSpPr>
        <p:spPr>
          <a:xfrm>
            <a:off x="2260944" y="3277016"/>
            <a:ext cx="1175323" cy="375917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ESP 32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85" name="타원 47">
            <a:extLst>
              <a:ext uri="{FF2B5EF4-FFF2-40B4-BE49-F238E27FC236}">
                <a16:creationId xmlns:a16="http://schemas.microsoft.com/office/drawing/2014/main" id="{574C3898-D652-4D1F-BEFA-DBCA8F7722D7}"/>
              </a:ext>
            </a:extLst>
          </p:cNvPr>
          <p:cNvSpPr/>
          <p:nvPr/>
        </p:nvSpPr>
        <p:spPr>
          <a:xfrm>
            <a:off x="3749778" y="5209509"/>
            <a:ext cx="1432519" cy="643704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SG – 90</a:t>
            </a:r>
          </a:p>
          <a:p>
            <a:r>
              <a:rPr lang="ko-KR" altLang="en-US" sz="2000" dirty="0"/>
              <a:t>서브모터</a:t>
            </a:r>
          </a:p>
        </p:txBody>
      </p:sp>
      <p:sp>
        <p:nvSpPr>
          <p:cNvPr id="87" name="타원 47">
            <a:extLst>
              <a:ext uri="{FF2B5EF4-FFF2-40B4-BE49-F238E27FC236}">
                <a16:creationId xmlns:a16="http://schemas.microsoft.com/office/drawing/2014/main" id="{BD8320E4-B397-424E-A3D8-A11757DC44B6}"/>
              </a:ext>
            </a:extLst>
          </p:cNvPr>
          <p:cNvSpPr/>
          <p:nvPr/>
        </p:nvSpPr>
        <p:spPr>
          <a:xfrm>
            <a:off x="1962666" y="5210277"/>
            <a:ext cx="1925316" cy="656268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PM2008</a:t>
            </a:r>
          </a:p>
          <a:p>
            <a:r>
              <a:rPr lang="ko-KR" altLang="en-US" sz="2000" dirty="0" err="1"/>
              <a:t>미세먼지센서</a:t>
            </a:r>
            <a:endParaRPr lang="ko-KR" altLang="en-US" sz="2000" dirty="0"/>
          </a:p>
        </p:txBody>
      </p:sp>
      <p:sp>
        <p:nvSpPr>
          <p:cNvPr id="88" name="타원 47">
            <a:extLst>
              <a:ext uri="{FF2B5EF4-FFF2-40B4-BE49-F238E27FC236}">
                <a16:creationId xmlns:a16="http://schemas.microsoft.com/office/drawing/2014/main" id="{D6063AC8-D00E-4696-832C-EC1D3DA2B4CF}"/>
              </a:ext>
            </a:extLst>
          </p:cNvPr>
          <p:cNvSpPr/>
          <p:nvPr/>
        </p:nvSpPr>
        <p:spPr>
          <a:xfrm>
            <a:off x="376236" y="5222842"/>
            <a:ext cx="1717373" cy="643703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/>
              <a:t>DHT-11</a:t>
            </a:r>
          </a:p>
          <a:p>
            <a:r>
              <a:rPr lang="ko-KR" altLang="en-US" sz="2000" dirty="0" err="1"/>
              <a:t>온습도센서</a:t>
            </a:r>
            <a:endParaRPr lang="ko-KR" altLang="en-US" sz="2000" dirty="0"/>
          </a:p>
        </p:txBody>
      </p:sp>
      <p:pic>
        <p:nvPicPr>
          <p:cNvPr id="22" name="그래픽 21" descr="스마트폰 단색으로 채워진">
            <a:extLst>
              <a:ext uri="{FF2B5EF4-FFF2-40B4-BE49-F238E27FC236}">
                <a16:creationId xmlns:a16="http://schemas.microsoft.com/office/drawing/2014/main" id="{04F29650-E643-41DE-A8C6-EFB5EAE43D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48880" y="4048465"/>
            <a:ext cx="1143783" cy="1143783"/>
          </a:xfrm>
          <a:prstGeom prst="rect">
            <a:avLst/>
          </a:prstGeom>
        </p:spPr>
      </p:pic>
      <p:sp>
        <p:nvSpPr>
          <p:cNvPr id="23" name="타원 47">
            <a:extLst>
              <a:ext uri="{FF2B5EF4-FFF2-40B4-BE49-F238E27FC236}">
                <a16:creationId xmlns:a16="http://schemas.microsoft.com/office/drawing/2014/main" id="{3FC33D2D-4811-405B-B54D-8742344DB21A}"/>
              </a:ext>
            </a:extLst>
          </p:cNvPr>
          <p:cNvSpPr/>
          <p:nvPr/>
        </p:nvSpPr>
        <p:spPr>
          <a:xfrm>
            <a:off x="7706876" y="2433055"/>
            <a:ext cx="1427793" cy="663627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Web Brower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24" name="타원 47">
            <a:extLst>
              <a:ext uri="{FF2B5EF4-FFF2-40B4-BE49-F238E27FC236}">
                <a16:creationId xmlns:a16="http://schemas.microsoft.com/office/drawing/2014/main" id="{883376DF-DF6B-4BD8-AF7D-2EF953F66E29}"/>
              </a:ext>
            </a:extLst>
          </p:cNvPr>
          <p:cNvSpPr/>
          <p:nvPr/>
        </p:nvSpPr>
        <p:spPr>
          <a:xfrm>
            <a:off x="7706874" y="1561068"/>
            <a:ext cx="1427793" cy="360013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solidFill>
                  <a:schemeClr val="bg1"/>
                </a:solidFill>
              </a:rPr>
              <a:t>openApi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AC85AE9-7822-4EB4-9AE7-EF3C2EE37FF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36046" y="728177"/>
            <a:ext cx="3171825" cy="809625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6CE3162-AB64-4B24-A3CA-078A8F8F0707}"/>
              </a:ext>
            </a:extLst>
          </p:cNvPr>
          <p:cNvCxnSpPr/>
          <p:nvPr/>
        </p:nvCxnSpPr>
        <p:spPr>
          <a:xfrm>
            <a:off x="8420770" y="1921081"/>
            <a:ext cx="0" cy="5119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ACAEF9C2-D87B-4AC0-9D45-B9173106A237}"/>
              </a:ext>
            </a:extLst>
          </p:cNvPr>
          <p:cNvCxnSpPr>
            <a:cxnSpLocks/>
            <a:stCxn id="23" idx="2"/>
            <a:endCxn id="22" idx="0"/>
          </p:cNvCxnSpPr>
          <p:nvPr/>
        </p:nvCxnSpPr>
        <p:spPr>
          <a:xfrm flipH="1">
            <a:off x="8420772" y="3096682"/>
            <a:ext cx="1" cy="9517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타원 47">
            <a:extLst>
              <a:ext uri="{FF2B5EF4-FFF2-40B4-BE49-F238E27FC236}">
                <a16:creationId xmlns:a16="http://schemas.microsoft.com/office/drawing/2014/main" id="{E76FDF6A-CB4F-40BC-AD2A-2A62B53A3E0A}"/>
              </a:ext>
            </a:extLst>
          </p:cNvPr>
          <p:cNvSpPr/>
          <p:nvPr/>
        </p:nvSpPr>
        <p:spPr>
          <a:xfrm>
            <a:off x="7714157" y="5351354"/>
            <a:ext cx="1427793" cy="360014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스마트폰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15" name="그림 14" descr="테이블이(가) 표시된 사진&#10;&#10;자동 생성된 설명">
            <a:extLst>
              <a:ext uri="{FF2B5EF4-FFF2-40B4-BE49-F238E27FC236}">
                <a16:creationId xmlns:a16="http://schemas.microsoft.com/office/drawing/2014/main" id="{0315219F-2A2F-4586-ACFF-37F382215EF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4021" y="1487628"/>
            <a:ext cx="1912427" cy="4249837"/>
          </a:xfrm>
          <a:prstGeom prst="rect">
            <a:avLst/>
          </a:prstGeom>
        </p:spPr>
      </p:pic>
      <p:sp>
        <p:nvSpPr>
          <p:cNvPr id="38" name="양쪽 모서리가 둥근 사각형 5">
            <a:extLst>
              <a:ext uri="{FF2B5EF4-FFF2-40B4-BE49-F238E27FC236}">
                <a16:creationId xmlns:a16="http://schemas.microsoft.com/office/drawing/2014/main" id="{7A2282DC-67DF-4D59-B918-BAD54232F77F}"/>
              </a:ext>
            </a:extLst>
          </p:cNvPr>
          <p:cNvSpPr/>
          <p:nvPr/>
        </p:nvSpPr>
        <p:spPr>
          <a:xfrm>
            <a:off x="376235" y="278222"/>
            <a:ext cx="11439526" cy="580677"/>
          </a:xfrm>
          <a:prstGeom prst="round2SameRect">
            <a:avLst/>
          </a:prstGeom>
          <a:solidFill>
            <a:schemeClr val="accent5">
              <a:lumMod val="5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실내외 </a:t>
            </a:r>
            <a:r>
              <a:rPr lang="ko-KR" altLang="en-US" sz="32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공기질</a:t>
            </a: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모니터링 시스템</a:t>
            </a:r>
            <a:r>
              <a:rPr lang="en-US" altLang="ko-KR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7573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4"/>
          <p:cNvSpPr/>
          <p:nvPr/>
        </p:nvSpPr>
        <p:spPr>
          <a:xfrm>
            <a:off x="376236" y="352425"/>
            <a:ext cx="11439525" cy="6505575"/>
          </a:xfrm>
          <a:prstGeom prst="round2SameRect">
            <a:avLst>
              <a:gd name="adj1" fmla="val 583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17500" dist="609600" sx="95000" sy="95000" algn="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4665910" y="1216299"/>
            <a:ext cx="2860173" cy="979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실내 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온습도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Esp32</a:t>
            </a: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와 연결된 </a:t>
            </a: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DHT-11</a:t>
            </a: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센서를 통해 실내 </a:t>
            </a:r>
            <a:r>
              <a:rPr lang="ko-KR" altLang="en-US" sz="1200" b="1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온습도</a:t>
            </a:r>
            <a:r>
              <a:rPr lang="ko-KR" altLang="en-US" sz="12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 측정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4665911" y="2722300"/>
            <a:ext cx="2860173" cy="979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실내 미세먼지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Esp32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와 연결된 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pm2008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센서를 통해 실내 미세먼지 측정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80" name="직사각형 79"/>
          <p:cNvSpPr/>
          <p:nvPr/>
        </p:nvSpPr>
        <p:spPr>
          <a:xfrm>
            <a:off x="4665910" y="5378214"/>
            <a:ext cx="2860173" cy="979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실외 미세먼지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공공데이터포털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openApi</a:t>
            </a:r>
            <a:r>
              <a:rPr lang="ko-KR" altLang="en-US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를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통해 실시간으로 </a:t>
            </a:r>
            <a:r>
              <a:rPr lang="ko-KR" altLang="en-US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실외미세먼지정보값을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받아옴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1" name="양쪽 모서리가 둥근 사각형 5">
            <a:extLst>
              <a:ext uri="{FF2B5EF4-FFF2-40B4-BE49-F238E27FC236}">
                <a16:creationId xmlns:a16="http://schemas.microsoft.com/office/drawing/2014/main" id="{FC441250-1CAF-47F3-985B-37551DE7C351}"/>
              </a:ext>
            </a:extLst>
          </p:cNvPr>
          <p:cNvSpPr/>
          <p:nvPr/>
        </p:nvSpPr>
        <p:spPr>
          <a:xfrm>
            <a:off x="376235" y="278222"/>
            <a:ext cx="11439526" cy="580677"/>
          </a:xfrm>
          <a:prstGeom prst="round2SameRect">
            <a:avLst/>
          </a:prstGeom>
          <a:solidFill>
            <a:schemeClr val="accent5">
              <a:lumMod val="5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실내외 </a:t>
            </a:r>
            <a:r>
              <a:rPr lang="ko-KR" altLang="en-US" sz="32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공기질</a:t>
            </a: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모니터링 시스템</a:t>
            </a:r>
            <a:r>
              <a:rPr lang="en-US" altLang="ko-KR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</a:p>
        </p:txBody>
      </p:sp>
      <p:pic>
        <p:nvPicPr>
          <p:cNvPr id="22" name="그림 21" descr="테이블이(가) 표시된 사진&#10;&#10;자동 생성된 설명">
            <a:extLst>
              <a:ext uri="{FF2B5EF4-FFF2-40B4-BE49-F238E27FC236}">
                <a16:creationId xmlns:a16="http://schemas.microsoft.com/office/drawing/2014/main" id="{B9A2496B-7060-4949-AA74-92F19255D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22" y="1302026"/>
            <a:ext cx="2226112" cy="4946914"/>
          </a:xfrm>
          <a:prstGeom prst="rect">
            <a:avLst/>
          </a:prstGeom>
        </p:spPr>
      </p:pic>
      <p:sp>
        <p:nvSpPr>
          <p:cNvPr id="23" name="타원 47">
            <a:extLst>
              <a:ext uri="{FF2B5EF4-FFF2-40B4-BE49-F238E27FC236}">
                <a16:creationId xmlns:a16="http://schemas.microsoft.com/office/drawing/2014/main" id="{8C89D662-1B03-422A-9DD7-2C266ACB375E}"/>
              </a:ext>
            </a:extLst>
          </p:cNvPr>
          <p:cNvSpPr/>
          <p:nvPr/>
        </p:nvSpPr>
        <p:spPr>
          <a:xfrm>
            <a:off x="767586" y="6272933"/>
            <a:ext cx="2919831" cy="465283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ESP 32 Web Server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483CB77F-F3FE-4FF0-9979-99E65CDF37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479" y="3939347"/>
            <a:ext cx="4979649" cy="1820517"/>
          </a:xfrm>
          <a:prstGeom prst="rect">
            <a:avLst/>
          </a:prstGeom>
        </p:spPr>
      </p:pic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388B6291-103C-4F43-94FB-126C5BF6E47E}"/>
              </a:ext>
            </a:extLst>
          </p:cNvPr>
          <p:cNvSpPr/>
          <p:nvPr/>
        </p:nvSpPr>
        <p:spPr>
          <a:xfrm rot="16200000">
            <a:off x="3924420" y="1332281"/>
            <a:ext cx="168091" cy="10634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화살표: 아래쪽 29">
            <a:extLst>
              <a:ext uri="{FF2B5EF4-FFF2-40B4-BE49-F238E27FC236}">
                <a16:creationId xmlns:a16="http://schemas.microsoft.com/office/drawing/2014/main" id="{A997656B-9DBD-488E-A012-4A29D3AB52F2}"/>
              </a:ext>
            </a:extLst>
          </p:cNvPr>
          <p:cNvSpPr/>
          <p:nvPr/>
        </p:nvSpPr>
        <p:spPr>
          <a:xfrm rot="16200000">
            <a:off x="3924420" y="2815926"/>
            <a:ext cx="168091" cy="10634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화살표: 아래쪽 30">
            <a:extLst>
              <a:ext uri="{FF2B5EF4-FFF2-40B4-BE49-F238E27FC236}">
                <a16:creationId xmlns:a16="http://schemas.microsoft.com/office/drawing/2014/main" id="{84F3F4B5-F101-4124-BCD8-17ABDAB3E03A}"/>
              </a:ext>
            </a:extLst>
          </p:cNvPr>
          <p:cNvSpPr/>
          <p:nvPr/>
        </p:nvSpPr>
        <p:spPr>
          <a:xfrm rot="16200000">
            <a:off x="4924289" y="3131609"/>
            <a:ext cx="168091" cy="306322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화살표: 아래쪽 31">
            <a:extLst>
              <a:ext uri="{FF2B5EF4-FFF2-40B4-BE49-F238E27FC236}">
                <a16:creationId xmlns:a16="http://schemas.microsoft.com/office/drawing/2014/main" id="{43AC6126-9914-4850-BBB3-81A2AC1396C1}"/>
              </a:ext>
            </a:extLst>
          </p:cNvPr>
          <p:cNvSpPr/>
          <p:nvPr/>
        </p:nvSpPr>
        <p:spPr>
          <a:xfrm rot="16200000">
            <a:off x="3924420" y="5362985"/>
            <a:ext cx="168091" cy="10634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모서리가 둥근 직사각형 39">
            <a:extLst>
              <a:ext uri="{FF2B5EF4-FFF2-40B4-BE49-F238E27FC236}">
                <a16:creationId xmlns:a16="http://schemas.microsoft.com/office/drawing/2014/main" id="{6A42B52B-5723-45A4-ACFB-0870C5EE854F}"/>
              </a:ext>
            </a:extLst>
          </p:cNvPr>
          <p:cNvSpPr/>
          <p:nvPr/>
        </p:nvSpPr>
        <p:spPr>
          <a:xfrm>
            <a:off x="528310" y="900752"/>
            <a:ext cx="2948411" cy="516988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prstClr val="white"/>
                </a:solidFill>
              </a:rPr>
              <a:t>세부 개발 내용</a:t>
            </a:r>
          </a:p>
        </p:txBody>
      </p:sp>
    </p:spTree>
    <p:extLst>
      <p:ext uri="{BB962C8B-B14F-4D97-AF65-F5344CB8AC3E}">
        <p14:creationId xmlns:p14="http://schemas.microsoft.com/office/powerpoint/2010/main" val="548009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4"/>
          <p:cNvSpPr/>
          <p:nvPr/>
        </p:nvSpPr>
        <p:spPr>
          <a:xfrm>
            <a:off x="376236" y="352425"/>
            <a:ext cx="11439525" cy="6505575"/>
          </a:xfrm>
          <a:prstGeom prst="round2SameRect">
            <a:avLst>
              <a:gd name="adj1" fmla="val 583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17500" dist="609600" sx="95000" sy="95000" algn="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1" name="양쪽 모서리가 둥근 사각형 5">
            <a:extLst>
              <a:ext uri="{FF2B5EF4-FFF2-40B4-BE49-F238E27FC236}">
                <a16:creationId xmlns:a16="http://schemas.microsoft.com/office/drawing/2014/main" id="{FC441250-1CAF-47F3-985B-37551DE7C351}"/>
              </a:ext>
            </a:extLst>
          </p:cNvPr>
          <p:cNvSpPr/>
          <p:nvPr/>
        </p:nvSpPr>
        <p:spPr>
          <a:xfrm>
            <a:off x="376235" y="278222"/>
            <a:ext cx="11439526" cy="580677"/>
          </a:xfrm>
          <a:prstGeom prst="round2SameRect">
            <a:avLst/>
          </a:prstGeom>
          <a:solidFill>
            <a:schemeClr val="accent5">
              <a:lumMod val="5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실내외 </a:t>
            </a:r>
            <a:r>
              <a:rPr lang="ko-KR" altLang="en-US" sz="32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공기질</a:t>
            </a: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모니터링 시스템</a:t>
            </a:r>
            <a:r>
              <a:rPr lang="en-US" altLang="ko-KR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</a:p>
        </p:txBody>
      </p:sp>
      <p:pic>
        <p:nvPicPr>
          <p:cNvPr id="14" name="그림 13" descr="테이블이(가) 표시된 사진&#10;&#10;자동 생성된 설명">
            <a:extLst>
              <a:ext uri="{FF2B5EF4-FFF2-40B4-BE49-F238E27FC236}">
                <a16:creationId xmlns:a16="http://schemas.microsoft.com/office/drawing/2014/main" id="{30F3EB70-EEEF-48F2-A42A-8FF5576B4D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822" y="1272217"/>
            <a:ext cx="2239526" cy="4976723"/>
          </a:xfrm>
          <a:prstGeom prst="rect">
            <a:avLst/>
          </a:prstGeom>
        </p:spPr>
      </p:pic>
      <p:sp>
        <p:nvSpPr>
          <p:cNvPr id="15" name="타원 47">
            <a:extLst>
              <a:ext uri="{FF2B5EF4-FFF2-40B4-BE49-F238E27FC236}">
                <a16:creationId xmlns:a16="http://schemas.microsoft.com/office/drawing/2014/main" id="{BF8655E4-ED10-496A-BF56-F9B3DA22CA97}"/>
              </a:ext>
            </a:extLst>
          </p:cNvPr>
          <p:cNvSpPr/>
          <p:nvPr/>
        </p:nvSpPr>
        <p:spPr>
          <a:xfrm>
            <a:off x="767586" y="6272933"/>
            <a:ext cx="2919831" cy="465283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ESP 32 Web Server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9AED1D3-C410-4153-824B-BE5AD2680496}"/>
              </a:ext>
            </a:extLst>
          </p:cNvPr>
          <p:cNvSpPr/>
          <p:nvPr/>
        </p:nvSpPr>
        <p:spPr>
          <a:xfrm>
            <a:off x="4665911" y="2722300"/>
            <a:ext cx="2860173" cy="979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실내 미세먼지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Esp32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와 연결된 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pm2008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센서를 통해 실내 미세먼지 측정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0A00247-2C13-41E5-9D49-8E8D841FF163}"/>
              </a:ext>
            </a:extLst>
          </p:cNvPr>
          <p:cNvSpPr/>
          <p:nvPr/>
        </p:nvSpPr>
        <p:spPr>
          <a:xfrm>
            <a:off x="4665910" y="5378214"/>
            <a:ext cx="2860173" cy="979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실외 미세먼지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공공데이터포털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openApi</a:t>
            </a:r>
            <a:r>
              <a:rPr lang="ko-KR" altLang="en-US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를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통해 실시간으로 </a:t>
            </a:r>
            <a:r>
              <a:rPr lang="ko-KR" altLang="en-US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실외미세먼지정보값을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12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받아옴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44FB52C3-609F-4871-86A0-A794039FEE2D}"/>
              </a:ext>
            </a:extLst>
          </p:cNvPr>
          <p:cNvSpPr/>
          <p:nvPr/>
        </p:nvSpPr>
        <p:spPr>
          <a:xfrm rot="16200000">
            <a:off x="3924420" y="2815926"/>
            <a:ext cx="168091" cy="10634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아래쪽 18">
            <a:extLst>
              <a:ext uri="{FF2B5EF4-FFF2-40B4-BE49-F238E27FC236}">
                <a16:creationId xmlns:a16="http://schemas.microsoft.com/office/drawing/2014/main" id="{AAF70E8D-3FB2-4083-B3FD-0D4ABB436129}"/>
              </a:ext>
            </a:extLst>
          </p:cNvPr>
          <p:cNvSpPr/>
          <p:nvPr/>
        </p:nvSpPr>
        <p:spPr>
          <a:xfrm rot="16200000">
            <a:off x="3924420" y="5362985"/>
            <a:ext cx="168091" cy="10634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47">
            <a:extLst>
              <a:ext uri="{FF2B5EF4-FFF2-40B4-BE49-F238E27FC236}">
                <a16:creationId xmlns:a16="http://schemas.microsoft.com/office/drawing/2014/main" id="{9AC45092-EC73-4172-B20C-2B8C1959EA8E}"/>
              </a:ext>
            </a:extLst>
          </p:cNvPr>
          <p:cNvSpPr/>
          <p:nvPr/>
        </p:nvSpPr>
        <p:spPr>
          <a:xfrm>
            <a:off x="5253391" y="4258602"/>
            <a:ext cx="1685218" cy="323337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rgbClr val="6376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>
                <a:solidFill>
                  <a:schemeClr val="bg1"/>
                </a:solidFill>
              </a:rPr>
              <a:t>측정값 비교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3E7A722-F281-4945-974B-AEC57006D66A}"/>
              </a:ext>
            </a:extLst>
          </p:cNvPr>
          <p:cNvCxnSpPr>
            <a:stCxn id="16" idx="2"/>
            <a:endCxn id="27" idx="0"/>
          </p:cNvCxnSpPr>
          <p:nvPr/>
        </p:nvCxnSpPr>
        <p:spPr>
          <a:xfrm>
            <a:off x="6095998" y="3702248"/>
            <a:ext cx="2" cy="556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7044057-5793-460C-86BA-E779666242AD}"/>
              </a:ext>
            </a:extLst>
          </p:cNvPr>
          <p:cNvCxnSpPr>
            <a:stCxn id="17" idx="0"/>
            <a:endCxn id="27" idx="2"/>
          </p:cNvCxnSpPr>
          <p:nvPr/>
        </p:nvCxnSpPr>
        <p:spPr>
          <a:xfrm flipV="1">
            <a:off x="6095997" y="4581939"/>
            <a:ext cx="3" cy="7962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화살표: 아래쪽 28">
            <a:extLst>
              <a:ext uri="{FF2B5EF4-FFF2-40B4-BE49-F238E27FC236}">
                <a16:creationId xmlns:a16="http://schemas.microsoft.com/office/drawing/2014/main" id="{D1C6B0A8-6CCB-43A1-BA35-A6FF577DB4C8}"/>
              </a:ext>
            </a:extLst>
          </p:cNvPr>
          <p:cNvSpPr/>
          <p:nvPr/>
        </p:nvSpPr>
        <p:spPr>
          <a:xfrm rot="16200000">
            <a:off x="7503548" y="3888526"/>
            <a:ext cx="168091" cy="106348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A48A4F4-1BC3-452D-9C09-EDE84C818136}"/>
              </a:ext>
            </a:extLst>
          </p:cNvPr>
          <p:cNvSpPr/>
          <p:nvPr/>
        </p:nvSpPr>
        <p:spPr>
          <a:xfrm>
            <a:off x="8494636" y="4022131"/>
            <a:ext cx="2165411" cy="796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서브모터 제어를 통해 창문개방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,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폐쇄 작동</a:t>
            </a:r>
            <a:endParaRPr lang="ko-KR" altLang="en-US" sz="9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4" name="모서리가 둥근 직사각형 39">
            <a:extLst>
              <a:ext uri="{FF2B5EF4-FFF2-40B4-BE49-F238E27FC236}">
                <a16:creationId xmlns:a16="http://schemas.microsoft.com/office/drawing/2014/main" id="{DF29AD40-FF69-488A-BCEF-A726EA2D88FF}"/>
              </a:ext>
            </a:extLst>
          </p:cNvPr>
          <p:cNvSpPr/>
          <p:nvPr/>
        </p:nvSpPr>
        <p:spPr>
          <a:xfrm>
            <a:off x="597885" y="933102"/>
            <a:ext cx="2948411" cy="516988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prstClr val="white"/>
                </a:solidFill>
              </a:rPr>
              <a:t>세부 개발 내용</a:t>
            </a:r>
          </a:p>
        </p:txBody>
      </p:sp>
    </p:spTree>
    <p:extLst>
      <p:ext uri="{BB962C8B-B14F-4D97-AF65-F5344CB8AC3E}">
        <p14:creationId xmlns:p14="http://schemas.microsoft.com/office/powerpoint/2010/main" val="3792226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4"/>
          <p:cNvSpPr/>
          <p:nvPr/>
        </p:nvSpPr>
        <p:spPr>
          <a:xfrm>
            <a:off x="376236" y="352425"/>
            <a:ext cx="11439525" cy="6505575"/>
          </a:xfrm>
          <a:prstGeom prst="round2SameRect">
            <a:avLst>
              <a:gd name="adj1" fmla="val 583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17500" dist="609600" sx="95000" sy="95000" algn="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모서리가 둥근 직사각형 39">
            <a:extLst>
              <a:ext uri="{FF2B5EF4-FFF2-40B4-BE49-F238E27FC236}">
                <a16:creationId xmlns:a16="http://schemas.microsoft.com/office/drawing/2014/main" id="{E961CF69-C367-4DAC-BED3-AE8EEF9C3D77}"/>
              </a:ext>
            </a:extLst>
          </p:cNvPr>
          <p:cNvSpPr/>
          <p:nvPr/>
        </p:nvSpPr>
        <p:spPr>
          <a:xfrm>
            <a:off x="747566" y="1095795"/>
            <a:ext cx="2948411" cy="516988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prstClr val="white"/>
                </a:solidFill>
              </a:rPr>
              <a:t>시연</a:t>
            </a:r>
            <a:r>
              <a:rPr lang="en-US" altLang="ko-KR" sz="2800" b="1" dirty="0">
                <a:solidFill>
                  <a:prstClr val="white"/>
                </a:solidFill>
              </a:rPr>
              <a:t> </a:t>
            </a:r>
            <a:r>
              <a:rPr lang="ko-KR" altLang="en-US" sz="2800" b="1" dirty="0">
                <a:solidFill>
                  <a:prstClr val="white"/>
                </a:solidFill>
              </a:rPr>
              <a:t>영상</a:t>
            </a:r>
          </a:p>
        </p:txBody>
      </p:sp>
      <p:sp>
        <p:nvSpPr>
          <p:cNvPr id="51" name="양쪽 모서리가 둥근 사각형 5">
            <a:extLst>
              <a:ext uri="{FF2B5EF4-FFF2-40B4-BE49-F238E27FC236}">
                <a16:creationId xmlns:a16="http://schemas.microsoft.com/office/drawing/2014/main" id="{9CA98DA0-5048-4546-98E4-034D3099724C}"/>
              </a:ext>
            </a:extLst>
          </p:cNvPr>
          <p:cNvSpPr/>
          <p:nvPr/>
        </p:nvSpPr>
        <p:spPr>
          <a:xfrm>
            <a:off x="376235" y="278222"/>
            <a:ext cx="11439526" cy="580677"/>
          </a:xfrm>
          <a:prstGeom prst="round2SameRect">
            <a:avLst/>
          </a:prstGeom>
          <a:solidFill>
            <a:schemeClr val="accent5">
              <a:lumMod val="5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실내외 </a:t>
            </a:r>
            <a:r>
              <a:rPr lang="ko-KR" altLang="en-US" sz="32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공기질</a:t>
            </a: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모니터링 시스템</a:t>
            </a:r>
            <a:r>
              <a:rPr lang="en-US" altLang="ko-KR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0FB624-CF65-4312-9831-0960F0C3F7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515" y="968114"/>
            <a:ext cx="3370510" cy="252788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57EE417-D1AF-4DA6-BD4A-E31755B142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273" y="3495997"/>
            <a:ext cx="6567503" cy="3037470"/>
          </a:xfrm>
          <a:prstGeom prst="rect">
            <a:avLst/>
          </a:prstGeom>
        </p:spPr>
      </p:pic>
      <p:pic>
        <p:nvPicPr>
          <p:cNvPr id="4" name="그림 3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864A6539-E712-47E2-9A70-7CFB765E50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43215" y="1579676"/>
            <a:ext cx="2842348" cy="284234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80486A8-BD78-44DA-81C6-D4A961328D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74752" y="3853906"/>
            <a:ext cx="2939143" cy="293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852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4"/>
          <p:cNvSpPr/>
          <p:nvPr/>
        </p:nvSpPr>
        <p:spPr>
          <a:xfrm>
            <a:off x="376236" y="352425"/>
            <a:ext cx="11439525" cy="6505575"/>
          </a:xfrm>
          <a:prstGeom prst="round2SameRect">
            <a:avLst>
              <a:gd name="adj1" fmla="val 583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17500" dist="609600" sx="95000" sy="95000" algn="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모서리가 둥근 직사각형 39">
            <a:extLst>
              <a:ext uri="{FF2B5EF4-FFF2-40B4-BE49-F238E27FC236}">
                <a16:creationId xmlns:a16="http://schemas.microsoft.com/office/drawing/2014/main" id="{E961CF69-C367-4DAC-BED3-AE8EEF9C3D77}"/>
              </a:ext>
            </a:extLst>
          </p:cNvPr>
          <p:cNvSpPr/>
          <p:nvPr/>
        </p:nvSpPr>
        <p:spPr>
          <a:xfrm>
            <a:off x="747566" y="1095795"/>
            <a:ext cx="2948411" cy="516988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prstClr val="white"/>
                </a:solidFill>
              </a:rPr>
              <a:t>후기</a:t>
            </a:r>
          </a:p>
        </p:txBody>
      </p:sp>
      <p:sp>
        <p:nvSpPr>
          <p:cNvPr id="51" name="양쪽 모서리가 둥근 사각형 5">
            <a:extLst>
              <a:ext uri="{FF2B5EF4-FFF2-40B4-BE49-F238E27FC236}">
                <a16:creationId xmlns:a16="http://schemas.microsoft.com/office/drawing/2014/main" id="{9CA98DA0-5048-4546-98E4-034D3099724C}"/>
              </a:ext>
            </a:extLst>
          </p:cNvPr>
          <p:cNvSpPr/>
          <p:nvPr/>
        </p:nvSpPr>
        <p:spPr>
          <a:xfrm>
            <a:off x="376235" y="278222"/>
            <a:ext cx="11439526" cy="580677"/>
          </a:xfrm>
          <a:prstGeom prst="round2SameRect">
            <a:avLst/>
          </a:prstGeom>
          <a:solidFill>
            <a:schemeClr val="accent5">
              <a:lumMod val="5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실내외 </a:t>
            </a:r>
            <a:r>
              <a:rPr lang="ko-KR" altLang="en-US" sz="32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공기질</a:t>
            </a: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모니터링 시스템</a:t>
            </a:r>
            <a:r>
              <a:rPr lang="en-US" altLang="ko-KR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</a:p>
        </p:txBody>
      </p:sp>
      <p:pic>
        <p:nvPicPr>
          <p:cNvPr id="9" name="그림 8" descr="테이블이(가) 표시된 사진&#10;&#10;자동 생성된 설명">
            <a:extLst>
              <a:ext uri="{FF2B5EF4-FFF2-40B4-BE49-F238E27FC236}">
                <a16:creationId xmlns:a16="http://schemas.microsoft.com/office/drawing/2014/main" id="{51E68615-17AC-4223-B004-D0F64F3F6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074" y="2851453"/>
            <a:ext cx="5508863" cy="2013993"/>
          </a:xfrm>
          <a:prstGeom prst="rect">
            <a:avLst/>
          </a:prstGeom>
        </p:spPr>
      </p:pic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7089F538-1D92-4408-B023-5A9600634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534" y="1708428"/>
            <a:ext cx="2158717" cy="479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453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양쪽 모서리가 둥근 사각형 4"/>
          <p:cNvSpPr/>
          <p:nvPr/>
        </p:nvSpPr>
        <p:spPr>
          <a:xfrm>
            <a:off x="376235" y="352425"/>
            <a:ext cx="11439525" cy="6505575"/>
          </a:xfrm>
          <a:prstGeom prst="round2SameRect">
            <a:avLst>
              <a:gd name="adj1" fmla="val 5832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317500" dist="609600" sx="95000" sy="95000" algn="l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1" name="양쪽 모서리가 둥근 사각형 5">
            <a:extLst>
              <a:ext uri="{FF2B5EF4-FFF2-40B4-BE49-F238E27FC236}">
                <a16:creationId xmlns:a16="http://schemas.microsoft.com/office/drawing/2014/main" id="{9CA98DA0-5048-4546-98E4-034D3099724C}"/>
              </a:ext>
            </a:extLst>
          </p:cNvPr>
          <p:cNvSpPr/>
          <p:nvPr/>
        </p:nvSpPr>
        <p:spPr>
          <a:xfrm>
            <a:off x="376235" y="278222"/>
            <a:ext cx="11439526" cy="580677"/>
          </a:xfrm>
          <a:prstGeom prst="round2SameRect">
            <a:avLst/>
          </a:prstGeom>
          <a:solidFill>
            <a:schemeClr val="accent5">
              <a:lumMod val="50000"/>
            </a:schemeClr>
          </a:solidFill>
          <a:ln w="222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실내외 </a:t>
            </a:r>
            <a:r>
              <a:rPr lang="ko-KR" altLang="en-US" sz="3200" b="1" kern="0" dirty="0" err="1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공기질</a:t>
            </a:r>
            <a:r>
              <a:rPr lang="ko-KR" altLang="en-US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모니터링 시스템</a:t>
            </a:r>
            <a:r>
              <a:rPr lang="en-US" altLang="ko-KR" sz="3200" b="1" kern="0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3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 </a:t>
            </a:r>
          </a:p>
        </p:txBody>
      </p:sp>
      <p:sp>
        <p:nvSpPr>
          <p:cNvPr id="7" name="모서리가 둥근 직사각형 81">
            <a:extLst>
              <a:ext uri="{FF2B5EF4-FFF2-40B4-BE49-F238E27FC236}">
                <a16:creationId xmlns:a16="http://schemas.microsoft.com/office/drawing/2014/main" id="{D921666A-1260-4708-AFEB-55A3D06B34B1}"/>
              </a:ext>
            </a:extLst>
          </p:cNvPr>
          <p:cNvSpPr/>
          <p:nvPr/>
        </p:nvSpPr>
        <p:spPr>
          <a:xfrm>
            <a:off x="1331865" y="2890047"/>
            <a:ext cx="9528264" cy="1077905"/>
          </a:xfrm>
          <a:prstGeom prst="roundRect">
            <a:avLst>
              <a:gd name="adj" fmla="val 25258"/>
            </a:avLst>
          </a:prstGeom>
          <a:solidFill>
            <a:schemeClr val="bg1"/>
          </a:solidFill>
          <a:ln w="28575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ctr">
              <a:lnSpc>
                <a:spcPct val="150000"/>
              </a:lnSpc>
            </a:pPr>
            <a:r>
              <a:rPr lang="en-US" altLang="ko-KR" sz="4000" b="1" i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Thank You</a:t>
            </a:r>
            <a:endParaRPr lang="ko-KR" altLang="en-US" sz="4000" b="1" i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385476"/>
      </p:ext>
    </p:extLst>
  </p:cSld>
  <p:clrMapOvr>
    <a:masterClrMapping/>
  </p:clrMapOvr>
</p:sld>
</file>

<file path=ppt/theme/theme1.xml><?xml version="1.0" encoding="utf-8"?>
<a:theme xmlns:a="http://schemas.openxmlformats.org/drawingml/2006/main" name="32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152</Words>
  <Application>Microsoft Office PowerPoint</Application>
  <PresentationFormat>와이드스크린</PresentationFormat>
  <Paragraphs>49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야놀자 야체 B</vt:lpstr>
      <vt:lpstr>Arial</vt:lpstr>
      <vt:lpstr>32_Office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kim joong hyeok</cp:lastModifiedBy>
  <cp:revision>2</cp:revision>
  <dcterms:created xsi:type="dcterms:W3CDTF">2021-04-26T15:06:02Z</dcterms:created>
  <dcterms:modified xsi:type="dcterms:W3CDTF">2021-06-25T03:33:09Z</dcterms:modified>
</cp:coreProperties>
</file>

<file path=docProps/thumbnail.jpeg>
</file>